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313" r:id="rId2"/>
    <p:sldId id="266" r:id="rId3"/>
    <p:sldId id="314" r:id="rId4"/>
    <p:sldId id="268" r:id="rId5"/>
    <p:sldId id="260" r:id="rId6"/>
    <p:sldId id="315" r:id="rId7"/>
    <p:sldId id="316" r:id="rId8"/>
    <p:sldId id="306" r:id="rId9"/>
    <p:sldId id="307" r:id="rId10"/>
    <p:sldId id="308" r:id="rId11"/>
    <p:sldId id="309" r:id="rId12"/>
    <p:sldId id="317" r:id="rId13"/>
    <p:sldId id="318" r:id="rId14"/>
    <p:sldId id="319" r:id="rId15"/>
    <p:sldId id="320" r:id="rId16"/>
    <p:sldId id="321" r:id="rId17"/>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8" d="100"/>
          <a:sy n="68" d="100"/>
        </p:scale>
        <p:origin x="81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5C3E37-3E15-4219-A2E1-BA105507EFE7}" type="datetimeFigureOut">
              <a:rPr lang="fr-FR" smtClean="0"/>
              <a:t>24/11/2024</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E421B8-A18C-40D2-9916-8E27A42094D8}" type="slidenum">
              <a:rPr lang="fr-FR" smtClean="0"/>
              <a:t>‹N°›</a:t>
            </a:fld>
            <a:endParaRPr lang="fr-FR"/>
          </a:p>
        </p:txBody>
      </p:sp>
    </p:spTree>
    <p:extLst>
      <p:ext uri="{BB962C8B-B14F-4D97-AF65-F5344CB8AC3E}">
        <p14:creationId xmlns:p14="http://schemas.microsoft.com/office/powerpoint/2010/main" val="22982794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A3E421B8-A18C-40D2-9916-8E27A42094D8}" type="slidenum">
              <a:rPr lang="fr-FR" smtClean="0"/>
              <a:t>9</a:t>
            </a:fld>
            <a:endParaRPr lang="fr-FR"/>
          </a:p>
        </p:txBody>
      </p:sp>
    </p:spTree>
    <p:extLst>
      <p:ext uri="{BB962C8B-B14F-4D97-AF65-F5344CB8AC3E}">
        <p14:creationId xmlns:p14="http://schemas.microsoft.com/office/powerpoint/2010/main" val="21123640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4ABA58E-57A3-502F-CB55-3D8B3426E76F}"/>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F5E24B01-9F3C-6F3F-937F-9CAC7B51CF2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5E71DEE5-C78C-549B-A24A-D6662F55E244}"/>
              </a:ext>
            </a:extLst>
          </p:cNvPr>
          <p:cNvSpPr>
            <a:spLocks noGrp="1"/>
          </p:cNvSpPr>
          <p:nvPr>
            <p:ph type="dt" sz="half" idx="10"/>
          </p:nvPr>
        </p:nvSpPr>
        <p:spPr/>
        <p:txBody>
          <a:bodyPr/>
          <a:lstStyle/>
          <a:p>
            <a:fld id="{62813F2C-A505-41D2-9FC6-58D6E67EBEA8}" type="datetimeFigureOut">
              <a:rPr lang="fr-FR" smtClean="0"/>
              <a:t>24/11/2024</a:t>
            </a:fld>
            <a:endParaRPr lang="fr-FR"/>
          </a:p>
        </p:txBody>
      </p:sp>
      <p:sp>
        <p:nvSpPr>
          <p:cNvPr id="5" name="Espace réservé du pied de page 4">
            <a:extLst>
              <a:ext uri="{FF2B5EF4-FFF2-40B4-BE49-F238E27FC236}">
                <a16:creationId xmlns:a16="http://schemas.microsoft.com/office/drawing/2014/main" id="{524F3C7F-2BB8-41D8-8A1C-7DED030B7FC7}"/>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32D5AABC-1A64-E4FA-3221-6DF13FF9D1CD}"/>
              </a:ext>
            </a:extLst>
          </p:cNvPr>
          <p:cNvSpPr>
            <a:spLocks noGrp="1"/>
          </p:cNvSpPr>
          <p:nvPr>
            <p:ph type="sldNum" sz="quarter" idx="12"/>
          </p:nvPr>
        </p:nvSpPr>
        <p:spPr/>
        <p:txBody>
          <a:bodyPr/>
          <a:lstStyle/>
          <a:p>
            <a:fld id="{C317ACF7-5D87-452E-8CDA-81916F35592F}" type="slidenum">
              <a:rPr lang="fr-FR" smtClean="0"/>
              <a:t>‹N°›</a:t>
            </a:fld>
            <a:endParaRPr lang="fr-FR"/>
          </a:p>
        </p:txBody>
      </p:sp>
    </p:spTree>
    <p:extLst>
      <p:ext uri="{BB962C8B-B14F-4D97-AF65-F5344CB8AC3E}">
        <p14:creationId xmlns:p14="http://schemas.microsoft.com/office/powerpoint/2010/main" val="40939604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E272727-9796-2E68-6AE4-84FC2669EA34}"/>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F58BB00B-0193-315C-2674-D09D4A961662}"/>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0918C8DE-3DFA-09BF-2C1E-CF0BEF20D267}"/>
              </a:ext>
            </a:extLst>
          </p:cNvPr>
          <p:cNvSpPr>
            <a:spLocks noGrp="1"/>
          </p:cNvSpPr>
          <p:nvPr>
            <p:ph type="dt" sz="half" idx="10"/>
          </p:nvPr>
        </p:nvSpPr>
        <p:spPr/>
        <p:txBody>
          <a:bodyPr/>
          <a:lstStyle/>
          <a:p>
            <a:fld id="{62813F2C-A505-41D2-9FC6-58D6E67EBEA8}" type="datetimeFigureOut">
              <a:rPr lang="fr-FR" smtClean="0"/>
              <a:t>24/11/2024</a:t>
            </a:fld>
            <a:endParaRPr lang="fr-FR"/>
          </a:p>
        </p:txBody>
      </p:sp>
      <p:sp>
        <p:nvSpPr>
          <p:cNvPr id="5" name="Espace réservé du pied de page 4">
            <a:extLst>
              <a:ext uri="{FF2B5EF4-FFF2-40B4-BE49-F238E27FC236}">
                <a16:creationId xmlns:a16="http://schemas.microsoft.com/office/drawing/2014/main" id="{05531825-25DA-3F74-68CF-82D7215AF5EC}"/>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D3F9602D-E453-D26D-E5CB-4BE69007D18B}"/>
              </a:ext>
            </a:extLst>
          </p:cNvPr>
          <p:cNvSpPr>
            <a:spLocks noGrp="1"/>
          </p:cNvSpPr>
          <p:nvPr>
            <p:ph type="sldNum" sz="quarter" idx="12"/>
          </p:nvPr>
        </p:nvSpPr>
        <p:spPr/>
        <p:txBody>
          <a:bodyPr/>
          <a:lstStyle/>
          <a:p>
            <a:fld id="{C317ACF7-5D87-452E-8CDA-81916F35592F}" type="slidenum">
              <a:rPr lang="fr-FR" smtClean="0"/>
              <a:t>‹N°›</a:t>
            </a:fld>
            <a:endParaRPr lang="fr-FR"/>
          </a:p>
        </p:txBody>
      </p:sp>
    </p:spTree>
    <p:extLst>
      <p:ext uri="{BB962C8B-B14F-4D97-AF65-F5344CB8AC3E}">
        <p14:creationId xmlns:p14="http://schemas.microsoft.com/office/powerpoint/2010/main" val="39000574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E8A5D114-14DF-F749-1E0D-D1889641B97B}"/>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6E190A5F-ED4F-4C6C-AF89-567E77AAF2BA}"/>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0FABDC61-DAD8-FDB1-BEDC-E40F26E1FA39}"/>
              </a:ext>
            </a:extLst>
          </p:cNvPr>
          <p:cNvSpPr>
            <a:spLocks noGrp="1"/>
          </p:cNvSpPr>
          <p:nvPr>
            <p:ph type="dt" sz="half" idx="10"/>
          </p:nvPr>
        </p:nvSpPr>
        <p:spPr/>
        <p:txBody>
          <a:bodyPr/>
          <a:lstStyle/>
          <a:p>
            <a:fld id="{62813F2C-A505-41D2-9FC6-58D6E67EBEA8}" type="datetimeFigureOut">
              <a:rPr lang="fr-FR" smtClean="0"/>
              <a:t>24/11/2024</a:t>
            </a:fld>
            <a:endParaRPr lang="fr-FR"/>
          </a:p>
        </p:txBody>
      </p:sp>
      <p:sp>
        <p:nvSpPr>
          <p:cNvPr id="5" name="Espace réservé du pied de page 4">
            <a:extLst>
              <a:ext uri="{FF2B5EF4-FFF2-40B4-BE49-F238E27FC236}">
                <a16:creationId xmlns:a16="http://schemas.microsoft.com/office/drawing/2014/main" id="{41696A4B-8A23-2A96-37AF-5AFD025F4C9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ACD4D25-2265-6C52-FF17-C9B93266D2D3}"/>
              </a:ext>
            </a:extLst>
          </p:cNvPr>
          <p:cNvSpPr>
            <a:spLocks noGrp="1"/>
          </p:cNvSpPr>
          <p:nvPr>
            <p:ph type="sldNum" sz="quarter" idx="12"/>
          </p:nvPr>
        </p:nvSpPr>
        <p:spPr/>
        <p:txBody>
          <a:bodyPr/>
          <a:lstStyle/>
          <a:p>
            <a:fld id="{C317ACF7-5D87-452E-8CDA-81916F35592F}" type="slidenum">
              <a:rPr lang="fr-FR" smtClean="0"/>
              <a:t>‹N°›</a:t>
            </a:fld>
            <a:endParaRPr lang="fr-FR"/>
          </a:p>
        </p:txBody>
      </p:sp>
    </p:spTree>
    <p:extLst>
      <p:ext uri="{BB962C8B-B14F-4D97-AF65-F5344CB8AC3E}">
        <p14:creationId xmlns:p14="http://schemas.microsoft.com/office/powerpoint/2010/main" val="2439137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D3C3326-0C03-D979-33A6-4A916BD681B1}"/>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ED6E66E3-3DFA-21C0-B4A2-474614B8A126}"/>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0A716ADF-DC54-AE62-9CCC-7996C91C7247}"/>
              </a:ext>
            </a:extLst>
          </p:cNvPr>
          <p:cNvSpPr>
            <a:spLocks noGrp="1"/>
          </p:cNvSpPr>
          <p:nvPr>
            <p:ph type="dt" sz="half" idx="10"/>
          </p:nvPr>
        </p:nvSpPr>
        <p:spPr/>
        <p:txBody>
          <a:bodyPr/>
          <a:lstStyle/>
          <a:p>
            <a:fld id="{62813F2C-A505-41D2-9FC6-58D6E67EBEA8}" type="datetimeFigureOut">
              <a:rPr lang="fr-FR" smtClean="0"/>
              <a:t>24/11/2024</a:t>
            </a:fld>
            <a:endParaRPr lang="fr-FR"/>
          </a:p>
        </p:txBody>
      </p:sp>
      <p:sp>
        <p:nvSpPr>
          <p:cNvPr id="5" name="Espace réservé du pied de page 4">
            <a:extLst>
              <a:ext uri="{FF2B5EF4-FFF2-40B4-BE49-F238E27FC236}">
                <a16:creationId xmlns:a16="http://schemas.microsoft.com/office/drawing/2014/main" id="{4A32271B-C44D-55E7-4ECB-9CC437067A3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A5ACF9A0-7E93-7B66-0849-C23B25B0511D}"/>
              </a:ext>
            </a:extLst>
          </p:cNvPr>
          <p:cNvSpPr>
            <a:spLocks noGrp="1"/>
          </p:cNvSpPr>
          <p:nvPr>
            <p:ph type="sldNum" sz="quarter" idx="12"/>
          </p:nvPr>
        </p:nvSpPr>
        <p:spPr/>
        <p:txBody>
          <a:bodyPr/>
          <a:lstStyle/>
          <a:p>
            <a:fld id="{C317ACF7-5D87-452E-8CDA-81916F35592F}" type="slidenum">
              <a:rPr lang="fr-FR" smtClean="0"/>
              <a:t>‹N°›</a:t>
            </a:fld>
            <a:endParaRPr lang="fr-FR"/>
          </a:p>
        </p:txBody>
      </p:sp>
    </p:spTree>
    <p:extLst>
      <p:ext uri="{BB962C8B-B14F-4D97-AF65-F5344CB8AC3E}">
        <p14:creationId xmlns:p14="http://schemas.microsoft.com/office/powerpoint/2010/main" val="224230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894A192-2675-73EE-981C-8DAC76DF31EB}"/>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2AB77283-0446-1EB6-00F5-0E97E2E7911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7B18DC4D-6EA4-33F3-98C9-7593FCC081BD}"/>
              </a:ext>
            </a:extLst>
          </p:cNvPr>
          <p:cNvSpPr>
            <a:spLocks noGrp="1"/>
          </p:cNvSpPr>
          <p:nvPr>
            <p:ph type="dt" sz="half" idx="10"/>
          </p:nvPr>
        </p:nvSpPr>
        <p:spPr/>
        <p:txBody>
          <a:bodyPr/>
          <a:lstStyle/>
          <a:p>
            <a:fld id="{62813F2C-A505-41D2-9FC6-58D6E67EBEA8}" type="datetimeFigureOut">
              <a:rPr lang="fr-FR" smtClean="0"/>
              <a:t>24/11/2024</a:t>
            </a:fld>
            <a:endParaRPr lang="fr-FR"/>
          </a:p>
        </p:txBody>
      </p:sp>
      <p:sp>
        <p:nvSpPr>
          <p:cNvPr id="5" name="Espace réservé du pied de page 4">
            <a:extLst>
              <a:ext uri="{FF2B5EF4-FFF2-40B4-BE49-F238E27FC236}">
                <a16:creationId xmlns:a16="http://schemas.microsoft.com/office/drawing/2014/main" id="{D6AEF083-690F-2DEA-4B8C-6E76ACCAD48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38972024-781F-2C72-06DE-FA35BE7DC210}"/>
              </a:ext>
            </a:extLst>
          </p:cNvPr>
          <p:cNvSpPr>
            <a:spLocks noGrp="1"/>
          </p:cNvSpPr>
          <p:nvPr>
            <p:ph type="sldNum" sz="quarter" idx="12"/>
          </p:nvPr>
        </p:nvSpPr>
        <p:spPr/>
        <p:txBody>
          <a:bodyPr/>
          <a:lstStyle/>
          <a:p>
            <a:fld id="{C317ACF7-5D87-452E-8CDA-81916F35592F}" type="slidenum">
              <a:rPr lang="fr-FR" smtClean="0"/>
              <a:t>‹N°›</a:t>
            </a:fld>
            <a:endParaRPr lang="fr-FR"/>
          </a:p>
        </p:txBody>
      </p:sp>
    </p:spTree>
    <p:extLst>
      <p:ext uri="{BB962C8B-B14F-4D97-AF65-F5344CB8AC3E}">
        <p14:creationId xmlns:p14="http://schemas.microsoft.com/office/powerpoint/2010/main" val="6571886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1821870-89A6-C73B-F238-149903A06378}"/>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3A184D63-4DCD-A03C-91C1-1DC7ECF0A0F8}"/>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6048CD20-337E-CD12-1E2B-0D116F2F74A4}"/>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66AEAD23-81FD-6BA0-094B-EBE39C221E13}"/>
              </a:ext>
            </a:extLst>
          </p:cNvPr>
          <p:cNvSpPr>
            <a:spLocks noGrp="1"/>
          </p:cNvSpPr>
          <p:nvPr>
            <p:ph type="dt" sz="half" idx="10"/>
          </p:nvPr>
        </p:nvSpPr>
        <p:spPr/>
        <p:txBody>
          <a:bodyPr/>
          <a:lstStyle/>
          <a:p>
            <a:fld id="{62813F2C-A505-41D2-9FC6-58D6E67EBEA8}" type="datetimeFigureOut">
              <a:rPr lang="fr-FR" smtClean="0"/>
              <a:t>24/11/2024</a:t>
            </a:fld>
            <a:endParaRPr lang="fr-FR"/>
          </a:p>
        </p:txBody>
      </p:sp>
      <p:sp>
        <p:nvSpPr>
          <p:cNvPr id="6" name="Espace réservé du pied de page 5">
            <a:extLst>
              <a:ext uri="{FF2B5EF4-FFF2-40B4-BE49-F238E27FC236}">
                <a16:creationId xmlns:a16="http://schemas.microsoft.com/office/drawing/2014/main" id="{6BD22863-34C6-BD73-D9E1-30D24A9276EB}"/>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CFA1E033-E1B1-5557-F182-58B093290828}"/>
              </a:ext>
            </a:extLst>
          </p:cNvPr>
          <p:cNvSpPr>
            <a:spLocks noGrp="1"/>
          </p:cNvSpPr>
          <p:nvPr>
            <p:ph type="sldNum" sz="quarter" idx="12"/>
          </p:nvPr>
        </p:nvSpPr>
        <p:spPr/>
        <p:txBody>
          <a:bodyPr/>
          <a:lstStyle/>
          <a:p>
            <a:fld id="{C317ACF7-5D87-452E-8CDA-81916F35592F}" type="slidenum">
              <a:rPr lang="fr-FR" smtClean="0"/>
              <a:t>‹N°›</a:t>
            </a:fld>
            <a:endParaRPr lang="fr-FR"/>
          </a:p>
        </p:txBody>
      </p:sp>
    </p:spTree>
    <p:extLst>
      <p:ext uri="{BB962C8B-B14F-4D97-AF65-F5344CB8AC3E}">
        <p14:creationId xmlns:p14="http://schemas.microsoft.com/office/powerpoint/2010/main" val="7666547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F12094D-8DD4-AC3C-76FB-4AC95FDC3089}"/>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68242B52-C882-B951-5B39-AB6669D0B5E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B1D3D8CA-F13F-3668-E2D4-1E80D25558AF}"/>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37DDE208-726C-3F6B-E78D-00089260C60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3BC350A7-C361-AAF9-E7E8-2DC51DEC3153}"/>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D033CD4C-065C-BB42-7036-2529DEEF368A}"/>
              </a:ext>
            </a:extLst>
          </p:cNvPr>
          <p:cNvSpPr>
            <a:spLocks noGrp="1"/>
          </p:cNvSpPr>
          <p:nvPr>
            <p:ph type="dt" sz="half" idx="10"/>
          </p:nvPr>
        </p:nvSpPr>
        <p:spPr/>
        <p:txBody>
          <a:bodyPr/>
          <a:lstStyle/>
          <a:p>
            <a:fld id="{62813F2C-A505-41D2-9FC6-58D6E67EBEA8}" type="datetimeFigureOut">
              <a:rPr lang="fr-FR" smtClean="0"/>
              <a:t>24/11/2024</a:t>
            </a:fld>
            <a:endParaRPr lang="fr-FR"/>
          </a:p>
        </p:txBody>
      </p:sp>
      <p:sp>
        <p:nvSpPr>
          <p:cNvPr id="8" name="Espace réservé du pied de page 7">
            <a:extLst>
              <a:ext uri="{FF2B5EF4-FFF2-40B4-BE49-F238E27FC236}">
                <a16:creationId xmlns:a16="http://schemas.microsoft.com/office/drawing/2014/main" id="{3FD5EABA-358C-BA7A-572B-C96F675C5B7D}"/>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77B1E666-58B8-E3E5-A3FC-826005DC407F}"/>
              </a:ext>
            </a:extLst>
          </p:cNvPr>
          <p:cNvSpPr>
            <a:spLocks noGrp="1"/>
          </p:cNvSpPr>
          <p:nvPr>
            <p:ph type="sldNum" sz="quarter" idx="12"/>
          </p:nvPr>
        </p:nvSpPr>
        <p:spPr/>
        <p:txBody>
          <a:bodyPr/>
          <a:lstStyle/>
          <a:p>
            <a:fld id="{C317ACF7-5D87-452E-8CDA-81916F35592F}" type="slidenum">
              <a:rPr lang="fr-FR" smtClean="0"/>
              <a:t>‹N°›</a:t>
            </a:fld>
            <a:endParaRPr lang="fr-FR"/>
          </a:p>
        </p:txBody>
      </p:sp>
    </p:spTree>
    <p:extLst>
      <p:ext uri="{BB962C8B-B14F-4D97-AF65-F5344CB8AC3E}">
        <p14:creationId xmlns:p14="http://schemas.microsoft.com/office/powerpoint/2010/main" val="4253547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BA14CE5-DABE-28CE-82F0-E595700321E7}"/>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16CADD3C-A19A-DA5A-1D09-AE4CD98017C5}"/>
              </a:ext>
            </a:extLst>
          </p:cNvPr>
          <p:cNvSpPr>
            <a:spLocks noGrp="1"/>
          </p:cNvSpPr>
          <p:nvPr>
            <p:ph type="dt" sz="half" idx="10"/>
          </p:nvPr>
        </p:nvSpPr>
        <p:spPr/>
        <p:txBody>
          <a:bodyPr/>
          <a:lstStyle/>
          <a:p>
            <a:fld id="{62813F2C-A505-41D2-9FC6-58D6E67EBEA8}" type="datetimeFigureOut">
              <a:rPr lang="fr-FR" smtClean="0"/>
              <a:t>24/11/2024</a:t>
            </a:fld>
            <a:endParaRPr lang="fr-FR"/>
          </a:p>
        </p:txBody>
      </p:sp>
      <p:sp>
        <p:nvSpPr>
          <p:cNvPr id="4" name="Espace réservé du pied de page 3">
            <a:extLst>
              <a:ext uri="{FF2B5EF4-FFF2-40B4-BE49-F238E27FC236}">
                <a16:creationId xmlns:a16="http://schemas.microsoft.com/office/drawing/2014/main" id="{8D91FDEF-812C-0E8F-66A1-61ADBB325F8F}"/>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086B92FF-FEA7-6553-A480-3EA8F4B800FE}"/>
              </a:ext>
            </a:extLst>
          </p:cNvPr>
          <p:cNvSpPr>
            <a:spLocks noGrp="1"/>
          </p:cNvSpPr>
          <p:nvPr>
            <p:ph type="sldNum" sz="quarter" idx="12"/>
          </p:nvPr>
        </p:nvSpPr>
        <p:spPr/>
        <p:txBody>
          <a:bodyPr/>
          <a:lstStyle/>
          <a:p>
            <a:fld id="{C317ACF7-5D87-452E-8CDA-81916F35592F}" type="slidenum">
              <a:rPr lang="fr-FR" smtClean="0"/>
              <a:t>‹N°›</a:t>
            </a:fld>
            <a:endParaRPr lang="fr-FR"/>
          </a:p>
        </p:txBody>
      </p:sp>
    </p:spTree>
    <p:extLst>
      <p:ext uri="{BB962C8B-B14F-4D97-AF65-F5344CB8AC3E}">
        <p14:creationId xmlns:p14="http://schemas.microsoft.com/office/powerpoint/2010/main" val="3326294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C7B17396-32E2-B0FE-2DC4-ADA4A5E57073}"/>
              </a:ext>
            </a:extLst>
          </p:cNvPr>
          <p:cNvSpPr>
            <a:spLocks noGrp="1"/>
          </p:cNvSpPr>
          <p:nvPr>
            <p:ph type="dt" sz="half" idx="10"/>
          </p:nvPr>
        </p:nvSpPr>
        <p:spPr/>
        <p:txBody>
          <a:bodyPr/>
          <a:lstStyle/>
          <a:p>
            <a:fld id="{62813F2C-A505-41D2-9FC6-58D6E67EBEA8}" type="datetimeFigureOut">
              <a:rPr lang="fr-FR" smtClean="0"/>
              <a:t>24/11/2024</a:t>
            </a:fld>
            <a:endParaRPr lang="fr-FR"/>
          </a:p>
        </p:txBody>
      </p:sp>
      <p:sp>
        <p:nvSpPr>
          <p:cNvPr id="3" name="Espace réservé du pied de page 2">
            <a:extLst>
              <a:ext uri="{FF2B5EF4-FFF2-40B4-BE49-F238E27FC236}">
                <a16:creationId xmlns:a16="http://schemas.microsoft.com/office/drawing/2014/main" id="{52EDD2BE-04D8-FD34-9946-1FD638986248}"/>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C8CF4E72-20D5-78FB-160A-898133F6D55E}"/>
              </a:ext>
            </a:extLst>
          </p:cNvPr>
          <p:cNvSpPr>
            <a:spLocks noGrp="1"/>
          </p:cNvSpPr>
          <p:nvPr>
            <p:ph type="sldNum" sz="quarter" idx="12"/>
          </p:nvPr>
        </p:nvSpPr>
        <p:spPr/>
        <p:txBody>
          <a:bodyPr/>
          <a:lstStyle/>
          <a:p>
            <a:fld id="{C317ACF7-5D87-452E-8CDA-81916F35592F}" type="slidenum">
              <a:rPr lang="fr-FR" smtClean="0"/>
              <a:t>‹N°›</a:t>
            </a:fld>
            <a:endParaRPr lang="fr-FR"/>
          </a:p>
        </p:txBody>
      </p:sp>
    </p:spTree>
    <p:extLst>
      <p:ext uri="{BB962C8B-B14F-4D97-AF65-F5344CB8AC3E}">
        <p14:creationId xmlns:p14="http://schemas.microsoft.com/office/powerpoint/2010/main" val="14248537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4919044-A0E2-C322-7FAB-0BF8D1E11B59}"/>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36F44287-4654-BA05-47E0-AAA7B95948F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2FFD49AE-C1A8-08DE-0FD6-766CF4E011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0368E34A-D0F9-CC91-2067-3C0C0BF379F8}"/>
              </a:ext>
            </a:extLst>
          </p:cNvPr>
          <p:cNvSpPr>
            <a:spLocks noGrp="1"/>
          </p:cNvSpPr>
          <p:nvPr>
            <p:ph type="dt" sz="half" idx="10"/>
          </p:nvPr>
        </p:nvSpPr>
        <p:spPr/>
        <p:txBody>
          <a:bodyPr/>
          <a:lstStyle/>
          <a:p>
            <a:fld id="{62813F2C-A505-41D2-9FC6-58D6E67EBEA8}" type="datetimeFigureOut">
              <a:rPr lang="fr-FR" smtClean="0"/>
              <a:t>24/11/2024</a:t>
            </a:fld>
            <a:endParaRPr lang="fr-FR"/>
          </a:p>
        </p:txBody>
      </p:sp>
      <p:sp>
        <p:nvSpPr>
          <p:cNvPr id="6" name="Espace réservé du pied de page 5">
            <a:extLst>
              <a:ext uri="{FF2B5EF4-FFF2-40B4-BE49-F238E27FC236}">
                <a16:creationId xmlns:a16="http://schemas.microsoft.com/office/drawing/2014/main" id="{86D1BA13-974E-EFE0-6E68-327E0406A267}"/>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9180BBFC-D619-2BFA-2A33-35B7F63B9E6C}"/>
              </a:ext>
            </a:extLst>
          </p:cNvPr>
          <p:cNvSpPr>
            <a:spLocks noGrp="1"/>
          </p:cNvSpPr>
          <p:nvPr>
            <p:ph type="sldNum" sz="quarter" idx="12"/>
          </p:nvPr>
        </p:nvSpPr>
        <p:spPr/>
        <p:txBody>
          <a:bodyPr/>
          <a:lstStyle/>
          <a:p>
            <a:fld id="{C317ACF7-5D87-452E-8CDA-81916F35592F}" type="slidenum">
              <a:rPr lang="fr-FR" smtClean="0"/>
              <a:t>‹N°›</a:t>
            </a:fld>
            <a:endParaRPr lang="fr-FR"/>
          </a:p>
        </p:txBody>
      </p:sp>
    </p:spTree>
    <p:extLst>
      <p:ext uri="{BB962C8B-B14F-4D97-AF65-F5344CB8AC3E}">
        <p14:creationId xmlns:p14="http://schemas.microsoft.com/office/powerpoint/2010/main" val="41591274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3A11831-4EBC-033A-335F-C8621E2240AA}"/>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ED8EF0E9-3D3C-0B3E-101A-568B71CD22B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37496882-7B72-120A-3C45-ED0AB99EF5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1C24D522-2D86-5E4C-971D-3B6FA4515315}"/>
              </a:ext>
            </a:extLst>
          </p:cNvPr>
          <p:cNvSpPr>
            <a:spLocks noGrp="1"/>
          </p:cNvSpPr>
          <p:nvPr>
            <p:ph type="dt" sz="half" idx="10"/>
          </p:nvPr>
        </p:nvSpPr>
        <p:spPr/>
        <p:txBody>
          <a:bodyPr/>
          <a:lstStyle/>
          <a:p>
            <a:fld id="{62813F2C-A505-41D2-9FC6-58D6E67EBEA8}" type="datetimeFigureOut">
              <a:rPr lang="fr-FR" smtClean="0"/>
              <a:t>24/11/2024</a:t>
            </a:fld>
            <a:endParaRPr lang="fr-FR"/>
          </a:p>
        </p:txBody>
      </p:sp>
      <p:sp>
        <p:nvSpPr>
          <p:cNvPr id="6" name="Espace réservé du pied de page 5">
            <a:extLst>
              <a:ext uri="{FF2B5EF4-FFF2-40B4-BE49-F238E27FC236}">
                <a16:creationId xmlns:a16="http://schemas.microsoft.com/office/drawing/2014/main" id="{1A9B5482-F858-6FEA-41DD-A1C1DC5DF12F}"/>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128CF7DE-4B94-8888-404D-15BC8578AACE}"/>
              </a:ext>
            </a:extLst>
          </p:cNvPr>
          <p:cNvSpPr>
            <a:spLocks noGrp="1"/>
          </p:cNvSpPr>
          <p:nvPr>
            <p:ph type="sldNum" sz="quarter" idx="12"/>
          </p:nvPr>
        </p:nvSpPr>
        <p:spPr/>
        <p:txBody>
          <a:bodyPr/>
          <a:lstStyle/>
          <a:p>
            <a:fld id="{C317ACF7-5D87-452E-8CDA-81916F35592F}" type="slidenum">
              <a:rPr lang="fr-FR" smtClean="0"/>
              <a:t>‹N°›</a:t>
            </a:fld>
            <a:endParaRPr lang="fr-FR"/>
          </a:p>
        </p:txBody>
      </p:sp>
    </p:spTree>
    <p:extLst>
      <p:ext uri="{BB962C8B-B14F-4D97-AF65-F5344CB8AC3E}">
        <p14:creationId xmlns:p14="http://schemas.microsoft.com/office/powerpoint/2010/main" val="34473476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FFFFFF">
                <a:alpha val="100000"/>
              </a:srgbClr>
            </a:gs>
            <a:gs pos="100000">
              <a:srgbClr val="E6E6E6">
                <a:alpha val="100000"/>
              </a:srgb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CF92E588-C7BA-B508-F9D9-6FE59245143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BE161C26-C406-B5FB-7AA0-601A7FDBBC2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0C87F0E-7518-9F10-5506-C4E23E53E9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813F2C-A505-41D2-9FC6-58D6E67EBEA8}" type="datetimeFigureOut">
              <a:rPr lang="fr-FR" smtClean="0"/>
              <a:t>24/11/2024</a:t>
            </a:fld>
            <a:endParaRPr lang="fr-FR"/>
          </a:p>
        </p:txBody>
      </p:sp>
      <p:sp>
        <p:nvSpPr>
          <p:cNvPr id="5" name="Espace réservé du pied de page 4">
            <a:extLst>
              <a:ext uri="{FF2B5EF4-FFF2-40B4-BE49-F238E27FC236}">
                <a16:creationId xmlns:a16="http://schemas.microsoft.com/office/drawing/2014/main" id="{626AD212-3905-7C68-A442-C96EA4269ED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E74D1A60-F734-1AAE-BA28-37BAF37BC5F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17ACF7-5D87-452E-8CDA-81916F35592F}" type="slidenum">
              <a:rPr lang="fr-FR" smtClean="0"/>
              <a:t>‹N°›</a:t>
            </a:fld>
            <a:endParaRPr lang="fr-FR"/>
          </a:p>
        </p:txBody>
      </p:sp>
    </p:spTree>
    <p:extLst>
      <p:ext uri="{BB962C8B-B14F-4D97-AF65-F5344CB8AC3E}">
        <p14:creationId xmlns:p14="http://schemas.microsoft.com/office/powerpoint/2010/main" val="13688447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12" Type="http://schemas.openxmlformats.org/officeDocument/2006/relationships/image" Target="../media/image30.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24.png"/><Relationship Id="rId11" Type="http://schemas.openxmlformats.org/officeDocument/2006/relationships/image" Target="../media/image29.png"/><Relationship Id="rId5" Type="http://schemas.openxmlformats.org/officeDocument/2006/relationships/image" Target="../media/image23.png"/><Relationship Id="rId10" Type="http://schemas.openxmlformats.org/officeDocument/2006/relationships/image" Target="../media/image28.png"/><Relationship Id="rId4" Type="http://schemas.openxmlformats.org/officeDocument/2006/relationships/image" Target="../media/image22.png"/><Relationship Id="rId9" Type="http://schemas.openxmlformats.org/officeDocument/2006/relationships/image" Target="../media/image27.png"/></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8813915" y="-2114920"/>
            <a:ext cx="5048817" cy="4338827"/>
            <a:chOff x="0" y="0"/>
            <a:chExt cx="812800" cy="698500"/>
          </a:xfrm>
        </p:grpSpPr>
        <p:sp>
          <p:nvSpPr>
            <p:cNvPr id="3" name="Freeform 3"/>
            <p:cNvSpPr/>
            <p:nvPr/>
          </p:nvSpPr>
          <p:spPr>
            <a:xfrm>
              <a:off x="9619" y="0"/>
              <a:ext cx="793562" cy="698500"/>
            </a:xfrm>
            <a:custGeom>
              <a:avLst/>
              <a:gdLst/>
              <a:ahLst/>
              <a:cxnLst/>
              <a:rect l="l" t="t" r="r" b="b"/>
              <a:pathLst>
                <a:path w="793562" h="698500">
                  <a:moveTo>
                    <a:pt x="777990" y="392546"/>
                  </a:moveTo>
                  <a:lnTo>
                    <a:pt x="625172" y="655204"/>
                  </a:lnTo>
                  <a:cubicBezTo>
                    <a:pt x="609576" y="682009"/>
                    <a:pt x="580902" y="698500"/>
                    <a:pt x="549890" y="698500"/>
                  </a:cubicBezTo>
                  <a:lnTo>
                    <a:pt x="243672" y="698500"/>
                  </a:lnTo>
                  <a:cubicBezTo>
                    <a:pt x="212660" y="698500"/>
                    <a:pt x="183986" y="682009"/>
                    <a:pt x="168390" y="655204"/>
                  </a:cubicBezTo>
                  <a:lnTo>
                    <a:pt x="15572" y="392546"/>
                  </a:lnTo>
                  <a:cubicBezTo>
                    <a:pt x="0" y="365782"/>
                    <a:pt x="0" y="332718"/>
                    <a:pt x="15572" y="305954"/>
                  </a:cubicBezTo>
                  <a:lnTo>
                    <a:pt x="168390" y="43296"/>
                  </a:lnTo>
                  <a:cubicBezTo>
                    <a:pt x="183986" y="16491"/>
                    <a:pt x="212660" y="0"/>
                    <a:pt x="243672" y="0"/>
                  </a:cubicBezTo>
                  <a:lnTo>
                    <a:pt x="549890" y="0"/>
                  </a:lnTo>
                  <a:cubicBezTo>
                    <a:pt x="580902" y="0"/>
                    <a:pt x="609576" y="16491"/>
                    <a:pt x="625172" y="43296"/>
                  </a:cubicBezTo>
                  <a:lnTo>
                    <a:pt x="777990" y="305954"/>
                  </a:lnTo>
                  <a:cubicBezTo>
                    <a:pt x="793562" y="332718"/>
                    <a:pt x="793562" y="365782"/>
                    <a:pt x="777990" y="392546"/>
                  </a:cubicBezTo>
                  <a:close/>
                </a:path>
              </a:pathLst>
            </a:custGeom>
            <a:solidFill>
              <a:srgbClr val="112D4E"/>
            </a:solidFill>
          </p:spPr>
        </p:sp>
        <p:sp>
          <p:nvSpPr>
            <p:cNvPr id="4" name="TextBox 4"/>
            <p:cNvSpPr txBox="1"/>
            <p:nvPr/>
          </p:nvSpPr>
          <p:spPr>
            <a:xfrm>
              <a:off x="114300" y="-38100"/>
              <a:ext cx="584200" cy="736600"/>
            </a:xfrm>
            <a:prstGeom prst="rect">
              <a:avLst/>
            </a:prstGeom>
          </p:spPr>
          <p:txBody>
            <a:bodyPr lIns="33867" tIns="33867" rIns="33867" bIns="33867" rtlCol="0" anchor="ctr"/>
            <a:lstStyle/>
            <a:p>
              <a:pPr algn="ctr">
                <a:lnSpc>
                  <a:spcPts val="1773"/>
                </a:lnSpc>
              </a:pPr>
              <a:endParaRPr sz="1200"/>
            </a:p>
          </p:txBody>
        </p:sp>
      </p:grpSp>
      <p:grpSp>
        <p:nvGrpSpPr>
          <p:cNvPr id="5" name="Group 5"/>
          <p:cNvGrpSpPr/>
          <p:nvPr/>
        </p:nvGrpSpPr>
        <p:grpSpPr>
          <a:xfrm>
            <a:off x="9180167" y="-2170875"/>
            <a:ext cx="4682564" cy="4024079"/>
            <a:chOff x="0" y="0"/>
            <a:chExt cx="812800" cy="698500"/>
          </a:xfrm>
        </p:grpSpPr>
        <p:sp>
          <p:nvSpPr>
            <p:cNvPr id="6" name="Freeform 6"/>
            <p:cNvSpPr/>
            <p:nvPr/>
          </p:nvSpPr>
          <p:spPr>
            <a:xfrm>
              <a:off x="7620" y="0"/>
              <a:ext cx="797561" cy="698500"/>
            </a:xfrm>
            <a:custGeom>
              <a:avLst/>
              <a:gdLst/>
              <a:ahLst/>
              <a:cxnLst/>
              <a:rect l="l" t="t" r="r" b="b"/>
              <a:pathLst>
                <a:path w="797561" h="698500">
                  <a:moveTo>
                    <a:pt x="785225" y="383548"/>
                  </a:moveTo>
                  <a:lnTo>
                    <a:pt x="621935" y="664202"/>
                  </a:lnTo>
                  <a:cubicBezTo>
                    <a:pt x="609580" y="685437"/>
                    <a:pt x="586867" y="698500"/>
                    <a:pt x="562300" y="698500"/>
                  </a:cubicBezTo>
                  <a:lnTo>
                    <a:pt x="235260" y="698500"/>
                  </a:lnTo>
                  <a:cubicBezTo>
                    <a:pt x="210693" y="698500"/>
                    <a:pt x="187980" y="685437"/>
                    <a:pt x="175625" y="664202"/>
                  </a:cubicBezTo>
                  <a:lnTo>
                    <a:pt x="12335" y="383548"/>
                  </a:lnTo>
                  <a:cubicBezTo>
                    <a:pt x="0" y="362346"/>
                    <a:pt x="0" y="336154"/>
                    <a:pt x="12335" y="314952"/>
                  </a:cubicBezTo>
                  <a:lnTo>
                    <a:pt x="175625" y="34298"/>
                  </a:lnTo>
                  <a:cubicBezTo>
                    <a:pt x="187980" y="13063"/>
                    <a:pt x="210693" y="0"/>
                    <a:pt x="235260" y="0"/>
                  </a:cubicBezTo>
                  <a:lnTo>
                    <a:pt x="562300" y="0"/>
                  </a:lnTo>
                  <a:cubicBezTo>
                    <a:pt x="586867" y="0"/>
                    <a:pt x="609580" y="13063"/>
                    <a:pt x="621935" y="34298"/>
                  </a:cubicBezTo>
                  <a:lnTo>
                    <a:pt x="785225" y="314952"/>
                  </a:lnTo>
                  <a:cubicBezTo>
                    <a:pt x="797560" y="336154"/>
                    <a:pt x="797560" y="362346"/>
                    <a:pt x="785225" y="383548"/>
                  </a:cubicBezTo>
                  <a:close/>
                </a:path>
              </a:pathLst>
            </a:custGeom>
            <a:solidFill>
              <a:srgbClr val="000000">
                <a:alpha val="0"/>
              </a:srgbClr>
            </a:solidFill>
            <a:ln w="66675" cap="rnd">
              <a:gradFill>
                <a:gsLst>
                  <a:gs pos="0">
                    <a:srgbClr val="112D4E">
                      <a:alpha val="100000"/>
                    </a:srgbClr>
                  </a:gs>
                  <a:gs pos="50000">
                    <a:srgbClr val="255389">
                      <a:alpha val="100000"/>
                    </a:srgbClr>
                  </a:gs>
                  <a:gs pos="100000">
                    <a:srgbClr val="227BBB">
                      <a:alpha val="100000"/>
                    </a:srgbClr>
                  </a:gs>
                </a:gsLst>
                <a:lin ang="5400000"/>
              </a:gradFill>
              <a:prstDash val="solid"/>
              <a:round/>
            </a:ln>
          </p:spPr>
        </p:sp>
        <p:sp>
          <p:nvSpPr>
            <p:cNvPr id="7" name="TextBox 7"/>
            <p:cNvSpPr txBox="1"/>
            <p:nvPr/>
          </p:nvSpPr>
          <p:spPr>
            <a:xfrm>
              <a:off x="114300" y="-38100"/>
              <a:ext cx="584200" cy="736600"/>
            </a:xfrm>
            <a:prstGeom prst="rect">
              <a:avLst/>
            </a:prstGeom>
          </p:spPr>
          <p:txBody>
            <a:bodyPr lIns="33867" tIns="33867" rIns="33867" bIns="33867" rtlCol="0" anchor="ctr"/>
            <a:lstStyle/>
            <a:p>
              <a:pPr algn="ctr">
                <a:lnSpc>
                  <a:spcPts val="1773"/>
                </a:lnSpc>
              </a:pPr>
              <a:endParaRPr sz="1200"/>
            </a:p>
          </p:txBody>
        </p:sp>
      </p:grpSp>
      <p:grpSp>
        <p:nvGrpSpPr>
          <p:cNvPr id="8" name="Group 8"/>
          <p:cNvGrpSpPr/>
          <p:nvPr/>
        </p:nvGrpSpPr>
        <p:grpSpPr>
          <a:xfrm>
            <a:off x="9650145" y="-2276562"/>
            <a:ext cx="4348055" cy="3736609"/>
            <a:chOff x="0" y="0"/>
            <a:chExt cx="812800" cy="698500"/>
          </a:xfrm>
        </p:grpSpPr>
        <p:sp>
          <p:nvSpPr>
            <p:cNvPr id="9" name="Freeform 9"/>
            <p:cNvSpPr/>
            <p:nvPr/>
          </p:nvSpPr>
          <p:spPr>
            <a:xfrm>
              <a:off x="8206" y="0"/>
              <a:ext cx="796388" cy="698500"/>
            </a:xfrm>
            <a:custGeom>
              <a:avLst/>
              <a:gdLst/>
              <a:ahLst/>
              <a:cxnLst/>
              <a:rect l="l" t="t" r="r" b="b"/>
              <a:pathLst>
                <a:path w="796388" h="698500">
                  <a:moveTo>
                    <a:pt x="783104" y="386186"/>
                  </a:moveTo>
                  <a:lnTo>
                    <a:pt x="622884" y="661564"/>
                  </a:lnTo>
                  <a:cubicBezTo>
                    <a:pt x="609579" y="684432"/>
                    <a:pt x="585118" y="698500"/>
                    <a:pt x="558661" y="698500"/>
                  </a:cubicBezTo>
                  <a:lnTo>
                    <a:pt x="237727" y="698500"/>
                  </a:lnTo>
                  <a:cubicBezTo>
                    <a:pt x="211270" y="698500"/>
                    <a:pt x="186809" y="684432"/>
                    <a:pt x="173504" y="661564"/>
                  </a:cubicBezTo>
                  <a:lnTo>
                    <a:pt x="13284" y="386186"/>
                  </a:lnTo>
                  <a:cubicBezTo>
                    <a:pt x="0" y="363354"/>
                    <a:pt x="0" y="335146"/>
                    <a:pt x="13284" y="312314"/>
                  </a:cubicBezTo>
                  <a:lnTo>
                    <a:pt x="173504" y="36936"/>
                  </a:lnTo>
                  <a:cubicBezTo>
                    <a:pt x="186809" y="14068"/>
                    <a:pt x="211270" y="0"/>
                    <a:pt x="237727" y="0"/>
                  </a:cubicBezTo>
                  <a:lnTo>
                    <a:pt x="558661" y="0"/>
                  </a:lnTo>
                  <a:cubicBezTo>
                    <a:pt x="585118" y="0"/>
                    <a:pt x="609579" y="14068"/>
                    <a:pt x="622884" y="36936"/>
                  </a:cubicBezTo>
                  <a:lnTo>
                    <a:pt x="783104" y="312314"/>
                  </a:lnTo>
                  <a:cubicBezTo>
                    <a:pt x="796388" y="335146"/>
                    <a:pt x="796388" y="363354"/>
                    <a:pt x="783104" y="386186"/>
                  </a:cubicBezTo>
                  <a:close/>
                </a:path>
              </a:pathLst>
            </a:custGeom>
            <a:solidFill>
              <a:srgbClr val="000000">
                <a:alpha val="0"/>
              </a:srgbClr>
            </a:solidFill>
            <a:ln w="57150" cap="rnd">
              <a:gradFill>
                <a:gsLst>
                  <a:gs pos="0">
                    <a:srgbClr val="FFE42F">
                      <a:alpha val="85000"/>
                    </a:srgbClr>
                  </a:gs>
                  <a:gs pos="100000">
                    <a:srgbClr val="FFB613">
                      <a:alpha val="85000"/>
                    </a:srgbClr>
                  </a:gs>
                </a:gsLst>
                <a:path path="circle">
                  <a:fillToRect l="50000" t="50000" r="50000" b="50000"/>
                </a:path>
              </a:gradFill>
              <a:prstDash val="solid"/>
              <a:round/>
            </a:ln>
          </p:spPr>
        </p:sp>
        <p:sp>
          <p:nvSpPr>
            <p:cNvPr id="10" name="TextBox 10"/>
            <p:cNvSpPr txBox="1"/>
            <p:nvPr/>
          </p:nvSpPr>
          <p:spPr>
            <a:xfrm>
              <a:off x="114300" y="-38100"/>
              <a:ext cx="584200" cy="736600"/>
            </a:xfrm>
            <a:prstGeom prst="rect">
              <a:avLst/>
            </a:prstGeom>
          </p:spPr>
          <p:txBody>
            <a:bodyPr lIns="33867" tIns="33867" rIns="33867" bIns="33867" rtlCol="0" anchor="ctr"/>
            <a:lstStyle/>
            <a:p>
              <a:pPr algn="ctr">
                <a:lnSpc>
                  <a:spcPts val="1773"/>
                </a:lnSpc>
              </a:pPr>
              <a:endParaRPr sz="1200"/>
            </a:p>
          </p:txBody>
        </p:sp>
      </p:grpSp>
      <p:sp>
        <p:nvSpPr>
          <p:cNvPr id="11" name="Freeform 11"/>
          <p:cNvSpPr/>
          <p:nvPr/>
        </p:nvSpPr>
        <p:spPr>
          <a:xfrm flipH="1">
            <a:off x="6918224" y="2658588"/>
            <a:ext cx="6156223" cy="5402086"/>
          </a:xfrm>
          <a:custGeom>
            <a:avLst/>
            <a:gdLst/>
            <a:ahLst/>
            <a:cxnLst/>
            <a:rect l="l" t="t" r="r" b="b"/>
            <a:pathLst>
              <a:path w="9234335" h="8103129">
                <a:moveTo>
                  <a:pt x="9234335" y="0"/>
                </a:moveTo>
                <a:lnTo>
                  <a:pt x="0" y="0"/>
                </a:lnTo>
                <a:lnTo>
                  <a:pt x="0" y="8103129"/>
                </a:lnTo>
                <a:lnTo>
                  <a:pt x="9234335" y="8103129"/>
                </a:lnTo>
                <a:lnTo>
                  <a:pt x="9234335" y="0"/>
                </a:lnTo>
                <a:close/>
              </a:path>
            </a:pathLst>
          </a:custGeom>
          <a:blipFill>
            <a:blip r:embed="rId2"/>
            <a:stretch>
              <a:fillRect/>
            </a:stretch>
          </a:blipFill>
        </p:spPr>
      </p:sp>
      <p:sp>
        <p:nvSpPr>
          <p:cNvPr id="12" name="Freeform 12"/>
          <p:cNvSpPr/>
          <p:nvPr/>
        </p:nvSpPr>
        <p:spPr>
          <a:xfrm>
            <a:off x="6277748" y="129937"/>
            <a:ext cx="6037304" cy="5486400"/>
          </a:xfrm>
          <a:custGeom>
            <a:avLst/>
            <a:gdLst/>
            <a:ahLst/>
            <a:cxnLst/>
            <a:rect l="l" t="t" r="r" b="b"/>
            <a:pathLst>
              <a:path w="9055956" h="8229600">
                <a:moveTo>
                  <a:pt x="0" y="0"/>
                </a:moveTo>
                <a:lnTo>
                  <a:pt x="9055956" y="0"/>
                </a:lnTo>
                <a:lnTo>
                  <a:pt x="9055956" y="8229600"/>
                </a:lnTo>
                <a:lnTo>
                  <a:pt x="0" y="8229600"/>
                </a:lnTo>
                <a:lnTo>
                  <a:pt x="0" y="0"/>
                </a:lnTo>
                <a:close/>
              </a:path>
            </a:pathLst>
          </a:custGeom>
          <a:blipFill>
            <a:blip r:embed="rId3"/>
            <a:stretch>
              <a:fillRect/>
            </a:stretch>
          </a:blipFill>
        </p:spPr>
      </p:sp>
      <p:grpSp>
        <p:nvGrpSpPr>
          <p:cNvPr id="13" name="Group 13"/>
          <p:cNvGrpSpPr/>
          <p:nvPr/>
        </p:nvGrpSpPr>
        <p:grpSpPr>
          <a:xfrm>
            <a:off x="6552148" y="607814"/>
            <a:ext cx="5272025" cy="4530647"/>
            <a:chOff x="0" y="0"/>
            <a:chExt cx="812800" cy="698500"/>
          </a:xfrm>
        </p:grpSpPr>
        <p:sp>
          <p:nvSpPr>
            <p:cNvPr id="14" name="Freeform 14"/>
            <p:cNvSpPr/>
            <p:nvPr/>
          </p:nvSpPr>
          <p:spPr>
            <a:xfrm>
              <a:off x="6204" y="0"/>
              <a:ext cx="800393" cy="698500"/>
            </a:xfrm>
            <a:custGeom>
              <a:avLst/>
              <a:gdLst/>
              <a:ahLst/>
              <a:cxnLst/>
              <a:rect l="l" t="t" r="r" b="b"/>
              <a:pathLst>
                <a:path w="800393" h="698500">
                  <a:moveTo>
                    <a:pt x="790349" y="377174"/>
                  </a:moveTo>
                  <a:lnTo>
                    <a:pt x="619643" y="670576"/>
                  </a:lnTo>
                  <a:cubicBezTo>
                    <a:pt x="609584" y="687864"/>
                    <a:pt x="591091" y="698500"/>
                    <a:pt x="571089" y="698500"/>
                  </a:cubicBezTo>
                  <a:lnTo>
                    <a:pt x="229303" y="698500"/>
                  </a:lnTo>
                  <a:cubicBezTo>
                    <a:pt x="209301" y="698500"/>
                    <a:pt x="190808" y="687864"/>
                    <a:pt x="180749" y="670576"/>
                  </a:cubicBezTo>
                  <a:lnTo>
                    <a:pt x="10043" y="377174"/>
                  </a:lnTo>
                  <a:cubicBezTo>
                    <a:pt x="0" y="359913"/>
                    <a:pt x="0" y="338587"/>
                    <a:pt x="10043" y="321326"/>
                  </a:cubicBezTo>
                  <a:lnTo>
                    <a:pt x="180749" y="27924"/>
                  </a:lnTo>
                  <a:cubicBezTo>
                    <a:pt x="190808" y="10636"/>
                    <a:pt x="209301" y="0"/>
                    <a:pt x="229303" y="0"/>
                  </a:cubicBezTo>
                  <a:lnTo>
                    <a:pt x="571089" y="0"/>
                  </a:lnTo>
                  <a:cubicBezTo>
                    <a:pt x="591091" y="0"/>
                    <a:pt x="609584" y="10636"/>
                    <a:pt x="619643" y="27924"/>
                  </a:cubicBezTo>
                  <a:lnTo>
                    <a:pt x="790349" y="321326"/>
                  </a:lnTo>
                  <a:cubicBezTo>
                    <a:pt x="800392" y="338587"/>
                    <a:pt x="800392" y="359913"/>
                    <a:pt x="790349" y="377174"/>
                  </a:cubicBezTo>
                  <a:close/>
                </a:path>
              </a:pathLst>
            </a:custGeom>
            <a:gradFill rotWithShape="1">
              <a:gsLst>
                <a:gs pos="0">
                  <a:srgbClr val="FFB613">
                    <a:alpha val="100000"/>
                  </a:srgbClr>
                </a:gs>
                <a:gs pos="100000">
                  <a:srgbClr val="FFE42F">
                    <a:alpha val="100000"/>
                  </a:srgbClr>
                </a:gs>
              </a:gsLst>
              <a:lin ang="5400000"/>
            </a:gradFill>
          </p:spPr>
        </p:sp>
        <p:sp>
          <p:nvSpPr>
            <p:cNvPr id="15" name="TextBox 15"/>
            <p:cNvSpPr txBox="1"/>
            <p:nvPr/>
          </p:nvSpPr>
          <p:spPr>
            <a:xfrm>
              <a:off x="114300" y="-38100"/>
              <a:ext cx="584200" cy="736600"/>
            </a:xfrm>
            <a:prstGeom prst="rect">
              <a:avLst/>
            </a:prstGeom>
          </p:spPr>
          <p:txBody>
            <a:bodyPr lIns="33867" tIns="33867" rIns="33867" bIns="33867" rtlCol="0" anchor="ctr"/>
            <a:lstStyle/>
            <a:p>
              <a:pPr algn="ctr">
                <a:lnSpc>
                  <a:spcPts val="1773"/>
                </a:lnSpc>
              </a:pPr>
              <a:endParaRPr sz="1200"/>
            </a:p>
          </p:txBody>
        </p:sp>
      </p:grpSp>
      <p:grpSp>
        <p:nvGrpSpPr>
          <p:cNvPr id="16" name="Group 16"/>
          <p:cNvGrpSpPr>
            <a:grpSpLocks noChangeAspect="1"/>
          </p:cNvGrpSpPr>
          <p:nvPr/>
        </p:nvGrpSpPr>
        <p:grpSpPr>
          <a:xfrm>
            <a:off x="6918224" y="902136"/>
            <a:ext cx="4498097" cy="3977368"/>
            <a:chOff x="3286043" y="374008"/>
            <a:chExt cx="4361815" cy="3856863"/>
          </a:xfrm>
        </p:grpSpPr>
        <p:sp>
          <p:nvSpPr>
            <p:cNvPr id="17" name="Freeform 17"/>
            <p:cNvSpPr/>
            <p:nvPr/>
          </p:nvSpPr>
          <p:spPr>
            <a:xfrm>
              <a:off x="3286043" y="374008"/>
              <a:ext cx="4361815" cy="3856863"/>
            </a:xfrm>
            <a:custGeom>
              <a:avLst/>
              <a:gdLst/>
              <a:ahLst/>
              <a:cxnLst/>
              <a:rect l="l" t="t" r="r" b="b"/>
              <a:pathLst>
                <a:path w="4361815" h="3856863">
                  <a:moveTo>
                    <a:pt x="1275207" y="0"/>
                  </a:moveTo>
                  <a:cubicBezTo>
                    <a:pt x="1151509" y="0"/>
                    <a:pt x="1037336" y="65913"/>
                    <a:pt x="975487" y="173101"/>
                  </a:cubicBezTo>
                  <a:lnTo>
                    <a:pt x="61849" y="1755394"/>
                  </a:lnTo>
                  <a:cubicBezTo>
                    <a:pt x="0" y="1862455"/>
                    <a:pt x="0" y="1994408"/>
                    <a:pt x="61849" y="2101469"/>
                  </a:cubicBezTo>
                  <a:lnTo>
                    <a:pt x="975360" y="3683762"/>
                  </a:lnTo>
                  <a:cubicBezTo>
                    <a:pt x="1036701" y="3789934"/>
                    <a:pt x="1149477" y="3855720"/>
                    <a:pt x="1271905" y="3856863"/>
                  </a:cubicBezTo>
                  <a:lnTo>
                    <a:pt x="3105404" y="3856863"/>
                  </a:lnTo>
                  <a:cubicBezTo>
                    <a:pt x="3227832" y="3855720"/>
                    <a:pt x="3340608" y="3789934"/>
                    <a:pt x="3401949" y="3683762"/>
                  </a:cubicBezTo>
                  <a:lnTo>
                    <a:pt x="4315460" y="2101469"/>
                  </a:lnTo>
                  <a:cubicBezTo>
                    <a:pt x="4345940" y="2048764"/>
                    <a:pt x="4361307" y="1990090"/>
                    <a:pt x="4361815" y="1931162"/>
                  </a:cubicBezTo>
                  <a:lnTo>
                    <a:pt x="4361815" y="1925574"/>
                  </a:lnTo>
                  <a:cubicBezTo>
                    <a:pt x="4361307" y="1866773"/>
                    <a:pt x="4345940" y="1807972"/>
                    <a:pt x="4315460" y="1755267"/>
                  </a:cubicBezTo>
                  <a:lnTo>
                    <a:pt x="3401949" y="173101"/>
                  </a:lnTo>
                  <a:cubicBezTo>
                    <a:pt x="3340100" y="65913"/>
                    <a:pt x="3225927" y="0"/>
                    <a:pt x="3102229" y="0"/>
                  </a:cubicBezTo>
                  <a:close/>
                </a:path>
              </a:pathLst>
            </a:custGeom>
            <a:blipFill>
              <a:blip r:embed="rId4">
                <a:extLst>
                  <a:ext uri="{28A0092B-C50C-407E-A947-70E740481C1C}">
                    <a14:useLocalDpi xmlns:a14="http://schemas.microsoft.com/office/drawing/2010/main" val="0"/>
                  </a:ext>
                </a:extLst>
              </a:blip>
              <a:stretch>
                <a:fillRect/>
              </a:stretch>
            </a:blipFill>
          </p:spPr>
        </p:sp>
      </p:grpSp>
      <p:grpSp>
        <p:nvGrpSpPr>
          <p:cNvPr id="18" name="Group 18"/>
          <p:cNvGrpSpPr/>
          <p:nvPr/>
        </p:nvGrpSpPr>
        <p:grpSpPr>
          <a:xfrm>
            <a:off x="11144823" y="205662"/>
            <a:ext cx="722755" cy="841025"/>
            <a:chOff x="0" y="0"/>
            <a:chExt cx="698500" cy="812800"/>
          </a:xfrm>
        </p:grpSpPr>
        <p:sp>
          <p:nvSpPr>
            <p:cNvPr id="19" name="Freeform 19"/>
            <p:cNvSpPr/>
            <p:nvPr/>
          </p:nvSpPr>
          <p:spPr>
            <a:xfrm>
              <a:off x="0" y="12963"/>
              <a:ext cx="698500" cy="786874"/>
            </a:xfrm>
            <a:custGeom>
              <a:avLst/>
              <a:gdLst/>
              <a:ahLst/>
              <a:cxnLst/>
              <a:rect l="l" t="t" r="r" b="b"/>
              <a:pathLst>
                <a:path w="698500" h="786874">
                  <a:moveTo>
                    <a:pt x="407599" y="20985"/>
                  </a:moveTo>
                  <a:lnTo>
                    <a:pt x="640151" y="156289"/>
                  </a:lnTo>
                  <a:cubicBezTo>
                    <a:pt x="676276" y="177307"/>
                    <a:pt x="698500" y="215949"/>
                    <a:pt x="698500" y="257743"/>
                  </a:cubicBezTo>
                  <a:lnTo>
                    <a:pt x="698500" y="529131"/>
                  </a:lnTo>
                  <a:cubicBezTo>
                    <a:pt x="698500" y="570925"/>
                    <a:pt x="676276" y="609567"/>
                    <a:pt x="640151" y="630585"/>
                  </a:cubicBezTo>
                  <a:lnTo>
                    <a:pt x="407599" y="765889"/>
                  </a:lnTo>
                  <a:cubicBezTo>
                    <a:pt x="371530" y="786874"/>
                    <a:pt x="326970" y="786874"/>
                    <a:pt x="290901" y="765889"/>
                  </a:cubicBezTo>
                  <a:lnTo>
                    <a:pt x="58349" y="630585"/>
                  </a:lnTo>
                  <a:cubicBezTo>
                    <a:pt x="22224" y="609567"/>
                    <a:pt x="0" y="570925"/>
                    <a:pt x="0" y="529131"/>
                  </a:cubicBezTo>
                  <a:lnTo>
                    <a:pt x="0" y="257743"/>
                  </a:lnTo>
                  <a:cubicBezTo>
                    <a:pt x="0" y="215949"/>
                    <a:pt x="22224" y="177307"/>
                    <a:pt x="58349" y="156289"/>
                  </a:cubicBezTo>
                  <a:lnTo>
                    <a:pt x="290901" y="20985"/>
                  </a:lnTo>
                  <a:cubicBezTo>
                    <a:pt x="326970" y="0"/>
                    <a:pt x="371530" y="0"/>
                    <a:pt x="407599" y="20985"/>
                  </a:cubicBezTo>
                  <a:close/>
                </a:path>
              </a:pathLst>
            </a:custGeom>
            <a:solidFill>
              <a:srgbClr val="000000">
                <a:alpha val="0"/>
              </a:srgbClr>
            </a:solidFill>
            <a:ln w="114300" cap="sq">
              <a:gradFill>
                <a:gsLst>
                  <a:gs pos="0">
                    <a:srgbClr val="3183ED">
                      <a:alpha val="100000"/>
                    </a:srgbClr>
                  </a:gs>
                  <a:gs pos="100000">
                    <a:srgbClr val="56CCF2">
                      <a:alpha val="100000"/>
                    </a:srgbClr>
                  </a:gs>
                </a:gsLst>
                <a:lin ang="5400000"/>
              </a:gradFill>
              <a:prstDash val="solid"/>
              <a:miter/>
            </a:ln>
          </p:spPr>
        </p:sp>
        <p:sp>
          <p:nvSpPr>
            <p:cNvPr id="20" name="TextBox 20"/>
            <p:cNvSpPr txBox="1"/>
            <p:nvPr/>
          </p:nvSpPr>
          <p:spPr>
            <a:xfrm>
              <a:off x="0" y="101600"/>
              <a:ext cx="698500" cy="571500"/>
            </a:xfrm>
            <a:prstGeom prst="rect">
              <a:avLst/>
            </a:prstGeom>
          </p:spPr>
          <p:txBody>
            <a:bodyPr lIns="33867" tIns="33867" rIns="33867" bIns="33867" rtlCol="0" anchor="ctr"/>
            <a:lstStyle/>
            <a:p>
              <a:pPr algn="ctr">
                <a:lnSpc>
                  <a:spcPts val="1773"/>
                </a:lnSpc>
              </a:pPr>
              <a:endParaRPr sz="1200"/>
            </a:p>
          </p:txBody>
        </p:sp>
      </p:grpSp>
      <p:grpSp>
        <p:nvGrpSpPr>
          <p:cNvPr id="21" name="Group 21"/>
          <p:cNvGrpSpPr/>
          <p:nvPr/>
        </p:nvGrpSpPr>
        <p:grpSpPr>
          <a:xfrm>
            <a:off x="11263710" y="344002"/>
            <a:ext cx="484981" cy="564342"/>
            <a:chOff x="0" y="0"/>
            <a:chExt cx="698500" cy="812800"/>
          </a:xfrm>
        </p:grpSpPr>
        <p:sp>
          <p:nvSpPr>
            <p:cNvPr id="22" name="Freeform 22"/>
            <p:cNvSpPr/>
            <p:nvPr/>
          </p:nvSpPr>
          <p:spPr>
            <a:xfrm>
              <a:off x="0" y="3512"/>
              <a:ext cx="698500" cy="805775"/>
            </a:xfrm>
            <a:custGeom>
              <a:avLst/>
              <a:gdLst/>
              <a:ahLst/>
              <a:cxnLst/>
              <a:rect l="l" t="t" r="r" b="b"/>
              <a:pathLst>
                <a:path w="698500" h="805775">
                  <a:moveTo>
                    <a:pt x="365060" y="5687"/>
                  </a:moveTo>
                  <a:lnTo>
                    <a:pt x="682690" y="190489"/>
                  </a:lnTo>
                  <a:cubicBezTo>
                    <a:pt x="692478" y="196184"/>
                    <a:pt x="698500" y="206655"/>
                    <a:pt x="698500" y="217979"/>
                  </a:cubicBezTo>
                  <a:lnTo>
                    <a:pt x="698500" y="587797"/>
                  </a:lnTo>
                  <a:cubicBezTo>
                    <a:pt x="698500" y="599121"/>
                    <a:pt x="692478" y="609592"/>
                    <a:pt x="682690" y="615287"/>
                  </a:cubicBezTo>
                  <a:lnTo>
                    <a:pt x="365060" y="800089"/>
                  </a:lnTo>
                  <a:cubicBezTo>
                    <a:pt x="355287" y="805776"/>
                    <a:pt x="343213" y="805776"/>
                    <a:pt x="333440" y="800089"/>
                  </a:cubicBezTo>
                  <a:lnTo>
                    <a:pt x="15810" y="615287"/>
                  </a:lnTo>
                  <a:cubicBezTo>
                    <a:pt x="6022" y="609592"/>
                    <a:pt x="0" y="599121"/>
                    <a:pt x="0" y="587797"/>
                  </a:cubicBezTo>
                  <a:lnTo>
                    <a:pt x="0" y="217979"/>
                  </a:lnTo>
                  <a:cubicBezTo>
                    <a:pt x="0" y="206655"/>
                    <a:pt x="6022" y="196184"/>
                    <a:pt x="15810" y="190489"/>
                  </a:cubicBezTo>
                  <a:lnTo>
                    <a:pt x="333440" y="5687"/>
                  </a:lnTo>
                  <a:cubicBezTo>
                    <a:pt x="343213" y="0"/>
                    <a:pt x="355287" y="0"/>
                    <a:pt x="365060" y="5687"/>
                  </a:cubicBezTo>
                  <a:close/>
                </a:path>
              </a:pathLst>
            </a:custGeom>
            <a:gradFill rotWithShape="1">
              <a:gsLst>
                <a:gs pos="0">
                  <a:srgbClr val="3183ED">
                    <a:alpha val="100000"/>
                  </a:srgbClr>
                </a:gs>
                <a:gs pos="100000">
                  <a:srgbClr val="56CCF2">
                    <a:alpha val="100000"/>
                  </a:srgbClr>
                </a:gs>
              </a:gsLst>
              <a:lin ang="5400000"/>
            </a:gradFill>
            <a:ln cap="sq">
              <a:noFill/>
              <a:prstDash val="solid"/>
              <a:miter/>
            </a:ln>
          </p:spPr>
        </p:sp>
        <p:sp>
          <p:nvSpPr>
            <p:cNvPr id="23" name="TextBox 23"/>
            <p:cNvSpPr txBox="1"/>
            <p:nvPr/>
          </p:nvSpPr>
          <p:spPr>
            <a:xfrm>
              <a:off x="0" y="101600"/>
              <a:ext cx="698500" cy="571500"/>
            </a:xfrm>
            <a:prstGeom prst="rect">
              <a:avLst/>
            </a:prstGeom>
          </p:spPr>
          <p:txBody>
            <a:bodyPr lIns="33867" tIns="33867" rIns="33867" bIns="33867" rtlCol="0" anchor="ctr"/>
            <a:lstStyle/>
            <a:p>
              <a:pPr algn="ctr">
                <a:lnSpc>
                  <a:spcPts val="1773"/>
                </a:lnSpc>
              </a:pPr>
              <a:endParaRPr sz="1200"/>
            </a:p>
          </p:txBody>
        </p:sp>
      </p:grpSp>
      <p:sp>
        <p:nvSpPr>
          <p:cNvPr id="24" name="Freeform 24"/>
          <p:cNvSpPr/>
          <p:nvPr/>
        </p:nvSpPr>
        <p:spPr>
          <a:xfrm>
            <a:off x="6351062" y="3239133"/>
            <a:ext cx="3982247" cy="3618867"/>
          </a:xfrm>
          <a:custGeom>
            <a:avLst/>
            <a:gdLst/>
            <a:ahLst/>
            <a:cxnLst/>
            <a:rect l="l" t="t" r="r" b="b"/>
            <a:pathLst>
              <a:path w="5973371" h="5428301">
                <a:moveTo>
                  <a:pt x="0" y="0"/>
                </a:moveTo>
                <a:lnTo>
                  <a:pt x="5973372" y="0"/>
                </a:lnTo>
                <a:lnTo>
                  <a:pt x="5973372" y="5428301"/>
                </a:lnTo>
                <a:lnTo>
                  <a:pt x="0" y="5428301"/>
                </a:lnTo>
                <a:lnTo>
                  <a:pt x="0" y="0"/>
                </a:lnTo>
                <a:close/>
              </a:path>
            </a:pathLst>
          </a:custGeom>
          <a:blipFill>
            <a:blip r:embed="rId3"/>
            <a:stretch>
              <a:fillRect/>
            </a:stretch>
          </a:blipFill>
        </p:spPr>
      </p:sp>
      <p:grpSp>
        <p:nvGrpSpPr>
          <p:cNvPr id="25" name="Group 25"/>
          <p:cNvGrpSpPr/>
          <p:nvPr/>
        </p:nvGrpSpPr>
        <p:grpSpPr>
          <a:xfrm>
            <a:off x="6490801" y="3443161"/>
            <a:ext cx="3571373" cy="3069148"/>
            <a:chOff x="0" y="0"/>
            <a:chExt cx="812800" cy="698500"/>
          </a:xfrm>
        </p:grpSpPr>
        <p:sp>
          <p:nvSpPr>
            <p:cNvPr id="26" name="Freeform 26"/>
            <p:cNvSpPr/>
            <p:nvPr/>
          </p:nvSpPr>
          <p:spPr>
            <a:xfrm>
              <a:off x="10545" y="0"/>
              <a:ext cx="791709" cy="698500"/>
            </a:xfrm>
            <a:custGeom>
              <a:avLst/>
              <a:gdLst/>
              <a:ahLst/>
              <a:cxnLst/>
              <a:rect l="l" t="t" r="r" b="b"/>
              <a:pathLst>
                <a:path w="791709" h="698500">
                  <a:moveTo>
                    <a:pt x="774638" y="396717"/>
                  </a:moveTo>
                  <a:lnTo>
                    <a:pt x="626672" y="651033"/>
                  </a:lnTo>
                  <a:cubicBezTo>
                    <a:pt x="609574" y="680421"/>
                    <a:pt x="578138" y="698500"/>
                    <a:pt x="544138" y="698500"/>
                  </a:cubicBezTo>
                  <a:lnTo>
                    <a:pt x="247572" y="698500"/>
                  </a:lnTo>
                  <a:cubicBezTo>
                    <a:pt x="213572" y="698500"/>
                    <a:pt x="182136" y="680421"/>
                    <a:pt x="165038" y="651033"/>
                  </a:cubicBezTo>
                  <a:lnTo>
                    <a:pt x="17072" y="396717"/>
                  </a:lnTo>
                  <a:cubicBezTo>
                    <a:pt x="0" y="367375"/>
                    <a:pt x="0" y="331125"/>
                    <a:pt x="17072" y="301783"/>
                  </a:cubicBezTo>
                  <a:lnTo>
                    <a:pt x="165038" y="47467"/>
                  </a:lnTo>
                  <a:cubicBezTo>
                    <a:pt x="182136" y="18079"/>
                    <a:pt x="213572" y="0"/>
                    <a:pt x="247572" y="0"/>
                  </a:cubicBezTo>
                  <a:lnTo>
                    <a:pt x="544138" y="0"/>
                  </a:lnTo>
                  <a:cubicBezTo>
                    <a:pt x="578138" y="0"/>
                    <a:pt x="609574" y="18079"/>
                    <a:pt x="626672" y="47467"/>
                  </a:cubicBezTo>
                  <a:lnTo>
                    <a:pt x="774638" y="301783"/>
                  </a:lnTo>
                  <a:cubicBezTo>
                    <a:pt x="791710" y="331125"/>
                    <a:pt x="791710" y="367375"/>
                    <a:pt x="774638" y="396717"/>
                  </a:cubicBezTo>
                  <a:close/>
                </a:path>
              </a:pathLst>
            </a:custGeom>
            <a:gradFill rotWithShape="1">
              <a:gsLst>
                <a:gs pos="0">
                  <a:srgbClr val="3183ED">
                    <a:alpha val="100000"/>
                  </a:srgbClr>
                </a:gs>
                <a:gs pos="100000">
                  <a:srgbClr val="56CCF2">
                    <a:alpha val="100000"/>
                  </a:srgbClr>
                </a:gs>
              </a:gsLst>
              <a:lin ang="5400000"/>
            </a:gradFill>
          </p:spPr>
        </p:sp>
        <p:sp>
          <p:nvSpPr>
            <p:cNvPr id="27" name="TextBox 27"/>
            <p:cNvSpPr txBox="1"/>
            <p:nvPr/>
          </p:nvSpPr>
          <p:spPr>
            <a:xfrm>
              <a:off x="114300" y="-38100"/>
              <a:ext cx="584200" cy="736600"/>
            </a:xfrm>
            <a:prstGeom prst="rect">
              <a:avLst/>
            </a:prstGeom>
          </p:spPr>
          <p:txBody>
            <a:bodyPr lIns="33867" tIns="33867" rIns="33867" bIns="33867" rtlCol="0" anchor="ctr"/>
            <a:lstStyle/>
            <a:p>
              <a:pPr algn="ctr">
                <a:lnSpc>
                  <a:spcPts val="1773"/>
                </a:lnSpc>
              </a:pPr>
              <a:endParaRPr sz="1200"/>
            </a:p>
          </p:txBody>
        </p:sp>
      </p:grpSp>
      <p:grpSp>
        <p:nvGrpSpPr>
          <p:cNvPr id="28" name="Group 28"/>
          <p:cNvGrpSpPr>
            <a:grpSpLocks noChangeAspect="1"/>
          </p:cNvGrpSpPr>
          <p:nvPr/>
        </p:nvGrpSpPr>
        <p:grpSpPr>
          <a:xfrm>
            <a:off x="6776976" y="3659100"/>
            <a:ext cx="2986322" cy="2649970"/>
            <a:chOff x="0" y="0"/>
            <a:chExt cx="4346359" cy="3856825"/>
          </a:xfrm>
        </p:grpSpPr>
        <p:sp>
          <p:nvSpPr>
            <p:cNvPr id="29" name="Freeform 29"/>
            <p:cNvSpPr/>
            <p:nvPr/>
          </p:nvSpPr>
          <p:spPr>
            <a:xfrm>
              <a:off x="-15494" y="0"/>
              <a:ext cx="4361815" cy="3856863"/>
            </a:xfrm>
            <a:custGeom>
              <a:avLst/>
              <a:gdLst/>
              <a:ahLst/>
              <a:cxnLst/>
              <a:rect l="l" t="t" r="r" b="b"/>
              <a:pathLst>
                <a:path w="4361815" h="3856863">
                  <a:moveTo>
                    <a:pt x="1275207" y="0"/>
                  </a:moveTo>
                  <a:cubicBezTo>
                    <a:pt x="1151509" y="0"/>
                    <a:pt x="1037336" y="65913"/>
                    <a:pt x="975487" y="173101"/>
                  </a:cubicBezTo>
                  <a:lnTo>
                    <a:pt x="61849" y="1755394"/>
                  </a:lnTo>
                  <a:cubicBezTo>
                    <a:pt x="0" y="1862455"/>
                    <a:pt x="0" y="1994408"/>
                    <a:pt x="61849" y="2101469"/>
                  </a:cubicBezTo>
                  <a:lnTo>
                    <a:pt x="975360" y="3683762"/>
                  </a:lnTo>
                  <a:cubicBezTo>
                    <a:pt x="1036701" y="3789934"/>
                    <a:pt x="1149477" y="3855720"/>
                    <a:pt x="1271905" y="3856863"/>
                  </a:cubicBezTo>
                  <a:lnTo>
                    <a:pt x="3105404" y="3856863"/>
                  </a:lnTo>
                  <a:cubicBezTo>
                    <a:pt x="3227832" y="3855720"/>
                    <a:pt x="3340608" y="3789934"/>
                    <a:pt x="3401949" y="3683762"/>
                  </a:cubicBezTo>
                  <a:lnTo>
                    <a:pt x="4315460" y="2101469"/>
                  </a:lnTo>
                  <a:cubicBezTo>
                    <a:pt x="4345940" y="2048764"/>
                    <a:pt x="4361307" y="1990090"/>
                    <a:pt x="4361815" y="1931162"/>
                  </a:cubicBezTo>
                  <a:lnTo>
                    <a:pt x="4361815" y="1925574"/>
                  </a:lnTo>
                  <a:cubicBezTo>
                    <a:pt x="4361307" y="1866773"/>
                    <a:pt x="4345940" y="1807972"/>
                    <a:pt x="4315460" y="1755267"/>
                  </a:cubicBezTo>
                  <a:lnTo>
                    <a:pt x="3401949" y="173101"/>
                  </a:lnTo>
                  <a:cubicBezTo>
                    <a:pt x="3340100" y="65913"/>
                    <a:pt x="3225927" y="0"/>
                    <a:pt x="3102229" y="0"/>
                  </a:cubicBezTo>
                  <a:close/>
                </a:path>
              </a:pathLst>
            </a:custGeom>
            <a:blipFill>
              <a:blip r:embed="rId5">
                <a:extLst>
                  <a:ext uri="{28A0092B-C50C-407E-A947-70E740481C1C}">
                    <a14:useLocalDpi xmlns:a14="http://schemas.microsoft.com/office/drawing/2010/main" val="0"/>
                  </a:ext>
                </a:extLst>
              </a:blip>
              <a:stretch>
                <a:fillRect/>
              </a:stretch>
            </a:blipFill>
          </p:spPr>
        </p:sp>
      </p:grpSp>
      <p:grpSp>
        <p:nvGrpSpPr>
          <p:cNvPr id="31" name="Group 31"/>
          <p:cNvGrpSpPr/>
          <p:nvPr/>
        </p:nvGrpSpPr>
        <p:grpSpPr>
          <a:xfrm>
            <a:off x="-568943" y="4674348"/>
            <a:ext cx="6391910" cy="701945"/>
            <a:chOff x="0" y="0"/>
            <a:chExt cx="5551013" cy="609600"/>
          </a:xfrm>
        </p:grpSpPr>
        <p:sp>
          <p:nvSpPr>
            <p:cNvPr id="32" name="Freeform 32"/>
            <p:cNvSpPr/>
            <p:nvPr/>
          </p:nvSpPr>
          <p:spPr>
            <a:xfrm>
              <a:off x="3924" y="0"/>
              <a:ext cx="5543165" cy="609600"/>
            </a:xfrm>
            <a:custGeom>
              <a:avLst/>
              <a:gdLst/>
              <a:ahLst/>
              <a:cxnLst/>
              <a:rect l="l" t="t" r="r" b="b"/>
              <a:pathLst>
                <a:path w="5543165" h="609600">
                  <a:moveTo>
                    <a:pt x="5327739" y="0"/>
                  </a:moveTo>
                  <a:lnTo>
                    <a:pt x="12225" y="0"/>
                  </a:lnTo>
                  <a:cubicBezTo>
                    <a:pt x="8484" y="0"/>
                    <a:pt x="4970" y="1799"/>
                    <a:pt x="2783" y="4834"/>
                  </a:cubicBezTo>
                  <a:cubicBezTo>
                    <a:pt x="595" y="7869"/>
                    <a:pt x="0" y="11771"/>
                    <a:pt x="1183" y="15321"/>
                  </a:cubicBezTo>
                  <a:lnTo>
                    <a:pt x="194169" y="594279"/>
                  </a:lnTo>
                  <a:cubicBezTo>
                    <a:pt x="197219" y="603429"/>
                    <a:pt x="205781" y="609600"/>
                    <a:pt x="215425" y="609600"/>
                  </a:cubicBezTo>
                  <a:lnTo>
                    <a:pt x="5530939" y="609600"/>
                  </a:lnTo>
                  <a:cubicBezTo>
                    <a:pt x="5534681" y="609600"/>
                    <a:pt x="5538194" y="607801"/>
                    <a:pt x="5540382" y="604766"/>
                  </a:cubicBezTo>
                  <a:cubicBezTo>
                    <a:pt x="5542570" y="601731"/>
                    <a:pt x="5543165" y="597829"/>
                    <a:pt x="5541982" y="594279"/>
                  </a:cubicBezTo>
                  <a:lnTo>
                    <a:pt x="5348996" y="15321"/>
                  </a:lnTo>
                  <a:cubicBezTo>
                    <a:pt x="5345946" y="6171"/>
                    <a:pt x="5337384" y="0"/>
                    <a:pt x="5327739" y="0"/>
                  </a:cubicBezTo>
                  <a:close/>
                </a:path>
              </a:pathLst>
            </a:custGeom>
            <a:gradFill rotWithShape="1">
              <a:gsLst>
                <a:gs pos="0">
                  <a:srgbClr val="FFE42F">
                    <a:alpha val="100000"/>
                  </a:srgbClr>
                </a:gs>
                <a:gs pos="100000">
                  <a:srgbClr val="FFB613">
                    <a:alpha val="100000"/>
                  </a:srgbClr>
                </a:gs>
              </a:gsLst>
              <a:path path="circle">
                <a:fillToRect l="50000" t="50000" r="50000" b="50000"/>
              </a:path>
            </a:gradFill>
          </p:spPr>
        </p:sp>
        <p:sp>
          <p:nvSpPr>
            <p:cNvPr id="33" name="TextBox 33"/>
            <p:cNvSpPr txBox="1"/>
            <p:nvPr/>
          </p:nvSpPr>
          <p:spPr>
            <a:xfrm>
              <a:off x="101600" y="-38100"/>
              <a:ext cx="5347813" cy="647700"/>
            </a:xfrm>
            <a:prstGeom prst="rect">
              <a:avLst/>
            </a:prstGeom>
          </p:spPr>
          <p:txBody>
            <a:bodyPr lIns="33867" tIns="33867" rIns="33867" bIns="33867" rtlCol="0" anchor="ctr"/>
            <a:lstStyle/>
            <a:p>
              <a:pPr algn="ctr">
                <a:lnSpc>
                  <a:spcPts val="1773"/>
                </a:lnSpc>
              </a:pPr>
              <a:endParaRPr sz="1200"/>
            </a:p>
          </p:txBody>
        </p:sp>
      </p:grpSp>
      <p:sp>
        <p:nvSpPr>
          <p:cNvPr id="34" name="TextBox 34"/>
          <p:cNvSpPr txBox="1"/>
          <p:nvPr/>
        </p:nvSpPr>
        <p:spPr>
          <a:xfrm>
            <a:off x="222296" y="2234296"/>
            <a:ext cx="7861300" cy="1397562"/>
          </a:xfrm>
          <a:prstGeom prst="rect">
            <a:avLst/>
          </a:prstGeom>
        </p:spPr>
        <p:txBody>
          <a:bodyPr wrap="square" lIns="0" tIns="0" rIns="0" bIns="0" rtlCol="0" anchor="t">
            <a:spAutoFit/>
          </a:bodyPr>
          <a:lstStyle/>
          <a:p>
            <a:pPr algn="r">
              <a:lnSpc>
                <a:spcPts val="5677"/>
              </a:lnSpc>
              <a:spcBef>
                <a:spcPct val="0"/>
              </a:spcBef>
            </a:pPr>
            <a:r>
              <a:rPr lang="ar-DZ" sz="4055" b="1" dirty="0">
                <a:solidFill>
                  <a:srgbClr val="000000"/>
                </a:solidFill>
                <a:latin typeface="Clear Sans Bold"/>
                <a:ea typeface="Clear Sans Bold"/>
                <a:cs typeface="Clear Sans Bold"/>
                <a:sym typeface="Clear Sans Bold"/>
              </a:rPr>
              <a:t>            المجال التعلمي 02 :</a:t>
            </a:r>
            <a:r>
              <a:rPr lang="ar-DZ" sz="4400" b="1" dirty="0">
                <a:solidFill>
                  <a:srgbClr val="112D4E"/>
                </a:solidFill>
                <a:latin typeface="Arabic Transparent" panose="020B0604020202020204" pitchFamily="34" charset="0"/>
                <a:ea typeface="Barlow Bold"/>
                <a:cs typeface="Arabic Transparent" panose="020B0604020202020204" pitchFamily="34" charset="0"/>
                <a:sym typeface="Barlow Bold"/>
              </a:rPr>
              <a:t> المكت</a:t>
            </a:r>
            <a:r>
              <a:rPr lang="ar-DZ" sz="4400" b="1" dirty="0">
                <a:solidFill>
                  <a:srgbClr val="112D4E"/>
                </a:solidFill>
                <a:ea typeface="Barlow Bold"/>
                <a:cs typeface="Arabic Transparent" panose="020B0604020202020204" pitchFamily="34" charset="0"/>
                <a:sym typeface="Barlow Bold"/>
              </a:rPr>
              <a:t>بي</a:t>
            </a:r>
            <a:r>
              <a:rPr lang="ar-DZ" sz="4400" b="1" dirty="0">
                <a:solidFill>
                  <a:srgbClr val="112D4E"/>
                </a:solidFill>
                <a:latin typeface="Barlow Bold"/>
                <a:ea typeface="Barlow Bold"/>
                <a:cs typeface="Arabic Transparent" panose="020B0604020202020204" pitchFamily="34" charset="0"/>
                <a:sym typeface="Barlow Bold"/>
              </a:rPr>
              <a:t>ة </a:t>
            </a:r>
          </a:p>
          <a:p>
            <a:pPr>
              <a:lnSpc>
                <a:spcPts val="5677"/>
              </a:lnSpc>
              <a:spcBef>
                <a:spcPct val="0"/>
              </a:spcBef>
            </a:pPr>
            <a:r>
              <a:rPr lang="ar-DZ" sz="4400" b="1" dirty="0">
                <a:solidFill>
                  <a:srgbClr val="112D4E"/>
                </a:solidFill>
                <a:latin typeface="Barlow Bold"/>
                <a:ea typeface="Clear Sans Bold"/>
                <a:cs typeface="Arabic Transparent" panose="020B0604020202020204" pitchFamily="34" charset="0"/>
                <a:sym typeface="Barlow Bold"/>
              </a:rPr>
              <a:t>الوحدة التعليمية 01: معالج النصوص</a:t>
            </a:r>
            <a:endParaRPr lang="en-US" sz="4055" b="1" dirty="0">
              <a:solidFill>
                <a:srgbClr val="000000"/>
              </a:solidFill>
              <a:latin typeface="Clear Sans Bold"/>
              <a:ea typeface="Clear Sans Bold"/>
              <a:cs typeface="Clear Sans Bold"/>
              <a:sym typeface="Clear Sans Bold"/>
            </a:endParaRPr>
          </a:p>
        </p:txBody>
      </p:sp>
      <p:sp>
        <p:nvSpPr>
          <p:cNvPr id="35" name="TextBox 35"/>
          <p:cNvSpPr txBox="1"/>
          <p:nvPr/>
        </p:nvSpPr>
        <p:spPr>
          <a:xfrm>
            <a:off x="491510" y="4719859"/>
            <a:ext cx="4354049" cy="514243"/>
          </a:xfrm>
          <a:prstGeom prst="rect">
            <a:avLst/>
          </a:prstGeom>
        </p:spPr>
        <p:txBody>
          <a:bodyPr lIns="0" tIns="0" rIns="0" bIns="0" rtlCol="0" anchor="t">
            <a:spAutoFit/>
          </a:bodyPr>
          <a:lstStyle/>
          <a:p>
            <a:pPr algn="ctr">
              <a:lnSpc>
                <a:spcPts val="4367"/>
              </a:lnSpc>
              <a:spcBef>
                <a:spcPct val="0"/>
              </a:spcBef>
            </a:pPr>
            <a:r>
              <a:rPr lang="ar-DZ" sz="3119" b="1" spc="149" dirty="0">
                <a:solidFill>
                  <a:srgbClr val="000000"/>
                </a:solidFill>
                <a:latin typeface="Clear Sans Bold"/>
                <a:ea typeface="Clear Sans Bold"/>
                <a:cs typeface="Clear Sans Bold"/>
                <a:sym typeface="Clear Sans Bold"/>
              </a:rPr>
              <a:t>ثانوية بلقاسم </a:t>
            </a:r>
            <a:r>
              <a:rPr lang="ar-DZ" sz="3119" b="1" spc="149" dirty="0" err="1">
                <a:solidFill>
                  <a:srgbClr val="000000"/>
                </a:solidFill>
                <a:latin typeface="Clear Sans Bold"/>
                <a:ea typeface="Clear Sans Bold"/>
                <a:cs typeface="Clear Sans Bold"/>
                <a:sym typeface="Clear Sans Bold"/>
              </a:rPr>
              <a:t>الوزري</a:t>
            </a:r>
            <a:endParaRPr lang="en-US" sz="3119" b="1" spc="149" dirty="0">
              <a:solidFill>
                <a:srgbClr val="000000"/>
              </a:solidFill>
              <a:latin typeface="Clear Sans Bold"/>
              <a:ea typeface="Clear Sans Bold"/>
              <a:cs typeface="Clear Sans Bold"/>
              <a:sym typeface="Clear Sans Bold"/>
            </a:endParaRPr>
          </a:p>
        </p:txBody>
      </p:sp>
      <p:sp>
        <p:nvSpPr>
          <p:cNvPr id="36" name="TextBox 36"/>
          <p:cNvSpPr txBox="1"/>
          <p:nvPr/>
        </p:nvSpPr>
        <p:spPr>
          <a:xfrm>
            <a:off x="1394071" y="5606923"/>
            <a:ext cx="3711996" cy="398379"/>
          </a:xfrm>
          <a:prstGeom prst="rect">
            <a:avLst/>
          </a:prstGeom>
        </p:spPr>
        <p:txBody>
          <a:bodyPr wrap="square" lIns="0" tIns="0" rIns="0" bIns="0" rtlCol="0" anchor="t">
            <a:spAutoFit/>
          </a:bodyPr>
          <a:lstStyle/>
          <a:p>
            <a:pPr>
              <a:lnSpc>
                <a:spcPts val="3424"/>
              </a:lnSpc>
              <a:spcBef>
                <a:spcPct val="0"/>
              </a:spcBef>
            </a:pPr>
            <a:r>
              <a:rPr lang="ar-DZ" sz="2445" b="1" spc="-61" dirty="0">
                <a:solidFill>
                  <a:srgbClr val="000000"/>
                </a:solidFill>
                <a:latin typeface="Clear Sans Bold"/>
                <a:ea typeface="Clear Sans Bold"/>
                <a:cs typeface="Clear Sans Bold"/>
                <a:sym typeface="Clear Sans Bold"/>
              </a:rPr>
              <a:t>السنة الدراسية :2024-2025</a:t>
            </a:r>
            <a:endParaRPr lang="en-US" sz="2445" b="1" spc="-61" dirty="0">
              <a:solidFill>
                <a:srgbClr val="000000"/>
              </a:solidFill>
              <a:latin typeface="Clear Sans Bold"/>
              <a:ea typeface="Clear Sans Bold"/>
              <a:cs typeface="Clear Sans Bold"/>
              <a:sym typeface="Clear Sans Bold"/>
            </a:endParaRPr>
          </a:p>
        </p:txBody>
      </p:sp>
      <p:sp>
        <p:nvSpPr>
          <p:cNvPr id="40" name="TextBox 36">
            <a:extLst>
              <a:ext uri="{FF2B5EF4-FFF2-40B4-BE49-F238E27FC236}">
                <a16:creationId xmlns:a16="http://schemas.microsoft.com/office/drawing/2014/main" id="{6ACD7AC6-E85F-FE0A-45C4-442BA850F9CC}"/>
              </a:ext>
            </a:extLst>
          </p:cNvPr>
          <p:cNvSpPr txBox="1"/>
          <p:nvPr/>
        </p:nvSpPr>
        <p:spPr>
          <a:xfrm>
            <a:off x="1274283" y="5976532"/>
            <a:ext cx="3711996" cy="398379"/>
          </a:xfrm>
          <a:prstGeom prst="rect">
            <a:avLst/>
          </a:prstGeom>
        </p:spPr>
        <p:txBody>
          <a:bodyPr wrap="square" lIns="0" tIns="0" rIns="0" bIns="0" rtlCol="0" anchor="t">
            <a:spAutoFit/>
          </a:bodyPr>
          <a:lstStyle/>
          <a:p>
            <a:pPr algn="ctr">
              <a:lnSpc>
                <a:spcPts val="3424"/>
              </a:lnSpc>
              <a:spcBef>
                <a:spcPct val="0"/>
              </a:spcBef>
            </a:pPr>
            <a:r>
              <a:rPr lang="ar-DZ" sz="2445" b="1" spc="-61" dirty="0">
                <a:solidFill>
                  <a:srgbClr val="000000"/>
                </a:solidFill>
                <a:latin typeface="Clear Sans Bold"/>
                <a:ea typeface="Clear Sans Bold"/>
                <a:cs typeface="Clear Sans Bold"/>
                <a:sym typeface="Clear Sans Bold"/>
              </a:rPr>
              <a:t>الأستاذة: </a:t>
            </a:r>
            <a:r>
              <a:rPr lang="ar-DZ" sz="2445" b="1" spc="-61" dirty="0" err="1">
                <a:solidFill>
                  <a:srgbClr val="000000"/>
                </a:solidFill>
                <a:latin typeface="Clear Sans Bold"/>
                <a:ea typeface="Clear Sans Bold"/>
                <a:cs typeface="Clear Sans Bold"/>
                <a:sym typeface="Clear Sans Bold"/>
              </a:rPr>
              <a:t>إ.ملاك</a:t>
            </a:r>
            <a:endParaRPr lang="en-US" sz="2445" b="1" spc="-61" dirty="0">
              <a:solidFill>
                <a:srgbClr val="000000"/>
              </a:solidFill>
              <a:latin typeface="Clear Sans Bold"/>
              <a:ea typeface="Clear Sans Bold"/>
              <a:cs typeface="Clear Sans Bold"/>
              <a:sym typeface="Clear Sans Bold"/>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C1C460F7-8297-21DC-44CA-38318BB778D9}"/>
              </a:ext>
            </a:extLst>
          </p:cNvPr>
          <p:cNvSpPr>
            <a:spLocks noGrp="1"/>
          </p:cNvSpPr>
          <p:nvPr>
            <p:ph idx="1"/>
          </p:nvPr>
        </p:nvSpPr>
        <p:spPr>
          <a:xfrm>
            <a:off x="936674" y="376653"/>
            <a:ext cx="10515600" cy="4351338"/>
          </a:xfrm>
        </p:spPr>
        <p:txBody>
          <a:bodyPr/>
          <a:lstStyle/>
          <a:p>
            <a:pPr marL="0" indent="0" algn="r" rtl="1">
              <a:buNone/>
            </a:pPr>
            <a:r>
              <a:rPr lang="ar-DZ" b="1" dirty="0">
                <a:solidFill>
                  <a:schemeClr val="accent1">
                    <a:lumMod val="75000"/>
                  </a:schemeClr>
                </a:solidFill>
              </a:rPr>
              <a:t>تنسيق الخط</a:t>
            </a:r>
          </a:p>
          <a:p>
            <a:pPr algn="r" rtl="1">
              <a:buFont typeface="Arial" panose="020B0604020202020204" pitchFamily="34" charset="0"/>
              <a:buChar char="•"/>
            </a:pPr>
            <a:r>
              <a:rPr lang="ar-DZ" dirty="0"/>
              <a:t>لتنسيق الخط، اتبع الخطوات التالية:</a:t>
            </a:r>
          </a:p>
          <a:p>
            <a:pPr marL="742950" lvl="1" indent="-285750" algn="r" rtl="1">
              <a:buFont typeface="Arial" panose="020B0604020202020204" pitchFamily="34" charset="0"/>
              <a:buChar char="•"/>
            </a:pPr>
            <a:r>
              <a:rPr lang="ar-DZ" dirty="0"/>
              <a:t>اختر النص الذي تريد تنسيقه باستخدام الفأرة.</a:t>
            </a:r>
          </a:p>
          <a:p>
            <a:pPr marL="742950" lvl="1" indent="-285750" algn="r" rtl="1">
              <a:buFont typeface="Arial" panose="020B0604020202020204" pitchFamily="34" charset="0"/>
              <a:buChar char="•"/>
            </a:pPr>
            <a:r>
              <a:rPr lang="ar-DZ" dirty="0"/>
              <a:t>من شريط الأدوات العلوي:</a:t>
            </a:r>
          </a:p>
          <a:p>
            <a:pPr marL="1143000" lvl="2" indent="-228600" algn="r" rtl="1">
              <a:buFont typeface="Arial" panose="020B0604020202020204" pitchFamily="34" charset="0"/>
              <a:buChar char="•"/>
            </a:pPr>
            <a:r>
              <a:rPr lang="ar-DZ" b="1" dirty="0"/>
              <a:t>حجم الخط</a:t>
            </a:r>
            <a:r>
              <a:rPr lang="ar-DZ" dirty="0"/>
              <a:t>: اختر الحجم المناسب (مثال: 14 للمحتوى، 16 للعناوين).</a:t>
            </a:r>
          </a:p>
          <a:p>
            <a:pPr marL="1143000" lvl="2" indent="-228600" algn="r" rtl="1">
              <a:buFont typeface="Arial" panose="020B0604020202020204" pitchFamily="34" charset="0"/>
              <a:buChar char="•"/>
            </a:pPr>
            <a:r>
              <a:rPr lang="ar-DZ" b="1" dirty="0"/>
              <a:t>نوع الخط</a:t>
            </a:r>
            <a:r>
              <a:rPr lang="ar-DZ" dirty="0"/>
              <a:t>: اختر نوع الخط (مثل </a:t>
            </a:r>
            <a:r>
              <a:rPr lang="fr-FR" i="1" dirty="0"/>
              <a:t>Arial</a:t>
            </a:r>
            <a:r>
              <a:rPr lang="fr-FR" dirty="0"/>
              <a:t>، </a:t>
            </a:r>
            <a:r>
              <a:rPr lang="fr-FR" i="1" dirty="0"/>
              <a:t>Times New Roman</a:t>
            </a:r>
            <a:r>
              <a:rPr lang="fr-FR" dirty="0"/>
              <a:t>).</a:t>
            </a:r>
          </a:p>
          <a:p>
            <a:pPr marL="1143000" lvl="2" indent="-228600" algn="r" rtl="1">
              <a:buFont typeface="Arial" panose="020B0604020202020204" pitchFamily="34" charset="0"/>
              <a:buChar char="•"/>
            </a:pPr>
            <a:r>
              <a:rPr lang="ar-DZ" b="1" dirty="0"/>
              <a:t>اللون</a:t>
            </a:r>
            <a:r>
              <a:rPr lang="ar-DZ" dirty="0"/>
              <a:t>: حدد اللون المناسب للنص.</a:t>
            </a:r>
          </a:p>
          <a:p>
            <a:pPr marL="1143000" lvl="2" indent="-228600" algn="r" rtl="1">
              <a:buFont typeface="Arial" panose="020B0604020202020204" pitchFamily="34" charset="0"/>
              <a:buChar char="•"/>
            </a:pPr>
            <a:r>
              <a:rPr lang="ar-DZ" b="1" dirty="0"/>
              <a:t>تأثيرات النص</a:t>
            </a:r>
            <a:r>
              <a:rPr lang="ar-DZ" dirty="0"/>
              <a:t>: استخدم الأدوات لجعل النص غامقًا (</a:t>
            </a:r>
            <a:r>
              <a:rPr lang="fr-FR" b="1" dirty="0"/>
              <a:t>Gras</a:t>
            </a:r>
            <a:r>
              <a:rPr lang="fr-FR" dirty="0"/>
              <a:t>)، </a:t>
            </a:r>
            <a:r>
              <a:rPr lang="ar-DZ" dirty="0"/>
              <a:t>مائلًا (</a:t>
            </a:r>
            <a:r>
              <a:rPr lang="fr-FR" b="1" dirty="0"/>
              <a:t>Italique</a:t>
            </a:r>
            <a:r>
              <a:rPr lang="fr-FR" dirty="0"/>
              <a:t>)، </a:t>
            </a:r>
            <a:r>
              <a:rPr lang="ar-DZ" dirty="0"/>
              <a:t>أو تحته خط (</a:t>
            </a:r>
            <a:r>
              <a:rPr lang="fr-FR" b="1" dirty="0"/>
              <a:t>Souligné</a:t>
            </a:r>
            <a:r>
              <a:rPr lang="fr-FR" dirty="0"/>
              <a:t>).</a:t>
            </a:r>
          </a:p>
          <a:p>
            <a:pPr algn="r" rtl="1"/>
            <a:endParaRPr lang="fr-FR" dirty="0"/>
          </a:p>
        </p:txBody>
      </p:sp>
      <p:pic>
        <p:nvPicPr>
          <p:cNvPr id="4" name="Picture 4">
            <a:extLst>
              <a:ext uri="{FF2B5EF4-FFF2-40B4-BE49-F238E27FC236}">
                <a16:creationId xmlns:a16="http://schemas.microsoft.com/office/drawing/2014/main" id="{17547F4D-5F99-0472-0BF0-72806C54A72F}"/>
              </a:ext>
            </a:extLst>
          </p:cNvPr>
          <p:cNvPicPr>
            <a:picLocks noChangeAspect="1" noChangeArrowheads="1"/>
          </p:cNvPicPr>
          <p:nvPr/>
        </p:nvPicPr>
        <p:blipFill>
          <a:blip r:embed="rId2"/>
          <a:srcRect/>
          <a:stretch>
            <a:fillRect/>
          </a:stretch>
        </p:blipFill>
        <p:spPr bwMode="auto">
          <a:xfrm>
            <a:off x="3476583" y="4063507"/>
            <a:ext cx="6128336" cy="207000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Freeform 25">
            <a:extLst>
              <a:ext uri="{FF2B5EF4-FFF2-40B4-BE49-F238E27FC236}">
                <a16:creationId xmlns:a16="http://schemas.microsoft.com/office/drawing/2014/main" id="{56EF3BDE-C7EC-C9E6-580F-607CC71D7527}"/>
              </a:ext>
            </a:extLst>
          </p:cNvPr>
          <p:cNvSpPr/>
          <p:nvPr/>
        </p:nvSpPr>
        <p:spPr>
          <a:xfrm rot="-5400000" flipV="1">
            <a:off x="-648190" y="5382128"/>
            <a:ext cx="3430335" cy="2133954"/>
          </a:xfrm>
          <a:custGeom>
            <a:avLst/>
            <a:gdLst/>
            <a:ahLst/>
            <a:cxnLst/>
            <a:rect l="l" t="t" r="r" b="b"/>
            <a:pathLst>
              <a:path w="5145502" h="3200931">
                <a:moveTo>
                  <a:pt x="0" y="3200931"/>
                </a:moveTo>
                <a:lnTo>
                  <a:pt x="5145501" y="3200931"/>
                </a:lnTo>
                <a:lnTo>
                  <a:pt x="5145501" y="0"/>
                </a:lnTo>
                <a:lnTo>
                  <a:pt x="0" y="0"/>
                </a:lnTo>
                <a:lnTo>
                  <a:pt x="0" y="3200931"/>
                </a:lnTo>
                <a:close/>
              </a:path>
            </a:pathLst>
          </a:custGeom>
          <a:blipFill>
            <a:blip r:embed="rId3"/>
            <a:stretch>
              <a:fillRect/>
            </a:stretch>
          </a:blipFill>
        </p:spPr>
      </p:sp>
      <p:sp>
        <p:nvSpPr>
          <p:cNvPr id="6" name="Freeform 36">
            <a:extLst>
              <a:ext uri="{FF2B5EF4-FFF2-40B4-BE49-F238E27FC236}">
                <a16:creationId xmlns:a16="http://schemas.microsoft.com/office/drawing/2014/main" id="{F83F2E0C-CCF0-A6E0-7A6D-9BB69EAE00F9}"/>
              </a:ext>
            </a:extLst>
          </p:cNvPr>
          <p:cNvSpPr/>
          <p:nvPr/>
        </p:nvSpPr>
        <p:spPr>
          <a:xfrm rot="-5400000">
            <a:off x="9409856" y="5382128"/>
            <a:ext cx="3430335" cy="2133954"/>
          </a:xfrm>
          <a:custGeom>
            <a:avLst/>
            <a:gdLst/>
            <a:ahLst/>
            <a:cxnLst/>
            <a:rect l="l" t="t" r="r" b="b"/>
            <a:pathLst>
              <a:path w="5145502" h="3200931">
                <a:moveTo>
                  <a:pt x="0" y="0"/>
                </a:moveTo>
                <a:lnTo>
                  <a:pt x="5145501" y="0"/>
                </a:lnTo>
                <a:lnTo>
                  <a:pt x="5145501" y="3200931"/>
                </a:lnTo>
                <a:lnTo>
                  <a:pt x="0" y="3200931"/>
                </a:lnTo>
                <a:lnTo>
                  <a:pt x="0" y="0"/>
                </a:lnTo>
                <a:close/>
              </a:path>
            </a:pathLst>
          </a:custGeom>
          <a:blipFill>
            <a:blip r:embed="rId3"/>
            <a:stretch>
              <a:fillRect/>
            </a:stretch>
          </a:blipFill>
        </p:spPr>
        <p:txBody>
          <a:bodyPr/>
          <a:lstStyle/>
          <a:p>
            <a:endParaRPr lang="fr-FR" dirty="0"/>
          </a:p>
        </p:txBody>
      </p:sp>
    </p:spTree>
    <p:extLst>
      <p:ext uri="{BB962C8B-B14F-4D97-AF65-F5344CB8AC3E}">
        <p14:creationId xmlns:p14="http://schemas.microsoft.com/office/powerpoint/2010/main" val="12915928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EC8F7120-88B2-3962-FDD5-90AEDBA846D8}"/>
              </a:ext>
            </a:extLst>
          </p:cNvPr>
          <p:cNvSpPr>
            <a:spLocks noGrp="1"/>
          </p:cNvSpPr>
          <p:nvPr>
            <p:ph idx="1"/>
          </p:nvPr>
        </p:nvSpPr>
        <p:spPr>
          <a:xfrm>
            <a:off x="984737" y="917171"/>
            <a:ext cx="10481603" cy="4603769"/>
          </a:xfrm>
        </p:spPr>
        <p:txBody>
          <a:bodyPr>
            <a:normAutofit fontScale="92500" lnSpcReduction="10000"/>
          </a:bodyPr>
          <a:lstStyle/>
          <a:p>
            <a:pPr marL="0" indent="0" algn="r" rtl="1">
              <a:buNone/>
            </a:pPr>
            <a:r>
              <a:rPr lang="ar-DZ" b="1" dirty="0"/>
              <a:t>إ</a:t>
            </a:r>
            <a:r>
              <a:rPr lang="ar-DZ" b="1" dirty="0">
                <a:solidFill>
                  <a:schemeClr val="accent1">
                    <a:lumMod val="75000"/>
                  </a:schemeClr>
                </a:solidFill>
              </a:rPr>
              <a:t>عداد التعداد الرقمي والنقطي</a:t>
            </a:r>
          </a:p>
          <a:p>
            <a:pPr algn="r" rtl="1">
              <a:buFont typeface="Arial" panose="020B0604020202020204" pitchFamily="34" charset="0"/>
              <a:buChar char="•"/>
            </a:pPr>
            <a:r>
              <a:rPr lang="ar-DZ" b="1" dirty="0">
                <a:solidFill>
                  <a:schemeClr val="accent4">
                    <a:lumMod val="75000"/>
                  </a:schemeClr>
                </a:solidFill>
              </a:rPr>
              <a:t>التعداد النقطي</a:t>
            </a:r>
            <a:r>
              <a:rPr lang="ar-DZ" dirty="0">
                <a:solidFill>
                  <a:schemeClr val="accent4">
                    <a:lumMod val="75000"/>
                  </a:schemeClr>
                </a:solidFill>
              </a:rPr>
              <a:t>:</a:t>
            </a:r>
          </a:p>
          <a:p>
            <a:pPr marL="742950" lvl="1" indent="-285750" algn="r" rtl="1">
              <a:buFont typeface="Arial" panose="020B0604020202020204" pitchFamily="34" charset="0"/>
              <a:buChar char="•"/>
            </a:pPr>
            <a:r>
              <a:rPr lang="ar-DZ" dirty="0"/>
              <a:t>ضع المؤشر في المكان الذي تريد إنشاء التعداد فيه.</a:t>
            </a:r>
          </a:p>
          <a:p>
            <a:pPr marL="742950" lvl="1" indent="-285750" algn="r" rtl="1">
              <a:buFont typeface="Arial" panose="020B0604020202020204" pitchFamily="34" charset="0"/>
              <a:buChar char="•"/>
            </a:pPr>
            <a:r>
              <a:rPr lang="ar-DZ" dirty="0"/>
              <a:t>من شريط الأدوات، اضغط على رمز التعداد النقطي (</a:t>
            </a:r>
            <a:r>
              <a:rPr lang="ar-DZ" b="1" dirty="0"/>
              <a:t>●</a:t>
            </a:r>
            <a:r>
              <a:rPr lang="ar-DZ" dirty="0"/>
              <a:t>).</a:t>
            </a:r>
          </a:p>
          <a:p>
            <a:pPr marL="742950" lvl="1" indent="-285750" algn="r" rtl="1">
              <a:buFont typeface="Arial" panose="020B0604020202020204" pitchFamily="34" charset="0"/>
              <a:buChar char="•"/>
            </a:pPr>
            <a:r>
              <a:rPr lang="ar-DZ" dirty="0"/>
              <a:t>اكتب العنصر الأول واضغط على </a:t>
            </a:r>
            <a:r>
              <a:rPr lang="fr-FR" b="1" dirty="0"/>
              <a:t>Enter</a:t>
            </a:r>
            <a:r>
              <a:rPr lang="fr-FR" dirty="0"/>
              <a:t> </a:t>
            </a:r>
            <a:r>
              <a:rPr lang="ar-DZ" dirty="0"/>
              <a:t>لإضافة نقاط جديدة </a:t>
            </a:r>
            <a:endParaRPr lang="fr-FR" dirty="0"/>
          </a:p>
          <a:p>
            <a:pPr marL="457200" lvl="1" indent="0" algn="r" rtl="1">
              <a:buNone/>
            </a:pPr>
            <a:r>
              <a:rPr lang="fr-FR" dirty="0"/>
              <a:t>   </a:t>
            </a:r>
            <a:r>
              <a:rPr lang="ar-DZ" dirty="0"/>
              <a:t>تلقائيًا.</a:t>
            </a:r>
          </a:p>
          <a:p>
            <a:pPr algn="r" rtl="1">
              <a:buFont typeface="Arial" panose="020B0604020202020204" pitchFamily="34" charset="0"/>
              <a:buChar char="•"/>
            </a:pPr>
            <a:r>
              <a:rPr lang="ar-DZ" b="1" dirty="0">
                <a:solidFill>
                  <a:schemeClr val="accent4">
                    <a:lumMod val="75000"/>
                  </a:schemeClr>
                </a:solidFill>
              </a:rPr>
              <a:t>التعداد الرقمي</a:t>
            </a:r>
            <a:r>
              <a:rPr lang="ar-DZ" dirty="0">
                <a:solidFill>
                  <a:schemeClr val="accent4">
                    <a:lumMod val="75000"/>
                  </a:schemeClr>
                </a:solidFill>
              </a:rPr>
              <a:t>:</a:t>
            </a:r>
          </a:p>
          <a:p>
            <a:pPr marL="742950" lvl="1" indent="-285750" algn="r" rtl="1">
              <a:buFont typeface="Arial" panose="020B0604020202020204" pitchFamily="34" charset="0"/>
              <a:buChar char="•"/>
            </a:pPr>
            <a:r>
              <a:rPr lang="ar-DZ" dirty="0"/>
              <a:t>ضع المؤشر في المكان الذي تريد إنشاء التعداد فيه.</a:t>
            </a:r>
          </a:p>
          <a:p>
            <a:pPr marL="742950" lvl="1" indent="-285750" algn="r" rtl="1">
              <a:buFont typeface="Arial" panose="020B0604020202020204" pitchFamily="34" charset="0"/>
              <a:buChar char="•"/>
            </a:pPr>
            <a:r>
              <a:rPr lang="ar-DZ" dirty="0"/>
              <a:t>اضغط على رمز التعداد الرقمي (</a:t>
            </a:r>
            <a:r>
              <a:rPr lang="ar-DZ" b="1" dirty="0"/>
              <a:t>1. 2. 3.</a:t>
            </a:r>
            <a:r>
              <a:rPr lang="ar-DZ" dirty="0"/>
              <a:t>).</a:t>
            </a:r>
          </a:p>
          <a:p>
            <a:pPr marL="742950" lvl="1" indent="-285750" algn="r" rtl="1">
              <a:buFont typeface="Arial" panose="020B0604020202020204" pitchFamily="34" charset="0"/>
              <a:buChar char="•"/>
            </a:pPr>
            <a:r>
              <a:rPr lang="ar-DZ" dirty="0"/>
              <a:t>اكتب العنصر الأول واضغط </a:t>
            </a:r>
            <a:r>
              <a:rPr lang="fr-FR" b="1" dirty="0"/>
              <a:t>Enter</a:t>
            </a:r>
            <a:r>
              <a:rPr lang="fr-FR" dirty="0"/>
              <a:t> </a:t>
            </a:r>
            <a:r>
              <a:rPr lang="ar-DZ" dirty="0"/>
              <a:t>لإضافة أرقام جديدة تلقائيًا.</a:t>
            </a:r>
          </a:p>
          <a:p>
            <a:pPr algn="r" rtl="1">
              <a:buFont typeface="Arial" panose="020B0604020202020204" pitchFamily="34" charset="0"/>
              <a:buChar char="•"/>
            </a:pPr>
            <a:r>
              <a:rPr lang="ar-DZ" b="1" dirty="0">
                <a:solidFill>
                  <a:srgbClr val="00B0F0"/>
                </a:solidFill>
              </a:rPr>
              <a:t>تخصيص التعداد</a:t>
            </a:r>
            <a:r>
              <a:rPr lang="ar-DZ" dirty="0">
                <a:solidFill>
                  <a:srgbClr val="00B0F0"/>
                </a:solidFill>
              </a:rPr>
              <a:t>:</a:t>
            </a:r>
          </a:p>
          <a:p>
            <a:pPr marL="742950" lvl="1" indent="-285750" algn="r" rtl="1">
              <a:buFont typeface="Arial" panose="020B0604020202020204" pitchFamily="34" charset="0"/>
              <a:buChar char="•"/>
            </a:pPr>
            <a:r>
              <a:rPr lang="ar-DZ" dirty="0"/>
              <a:t>اضغط بزر الفأرة الأيمن على التعداد واختر </a:t>
            </a:r>
            <a:r>
              <a:rPr lang="ar-DZ" b="1" dirty="0"/>
              <a:t>"</a:t>
            </a:r>
            <a:r>
              <a:rPr lang="fr-FR" b="1" dirty="0"/>
              <a:t>Personnaliser"</a:t>
            </a:r>
            <a:r>
              <a:rPr lang="fr-FR" dirty="0"/>
              <a:t> </a:t>
            </a:r>
            <a:r>
              <a:rPr lang="ar-DZ" dirty="0"/>
              <a:t>لتغيير الرموز أو الأرقام.</a:t>
            </a:r>
          </a:p>
          <a:p>
            <a:endParaRPr lang="fr-FR" dirty="0"/>
          </a:p>
        </p:txBody>
      </p:sp>
      <p:pic>
        <p:nvPicPr>
          <p:cNvPr id="4" name="Picture 2">
            <a:extLst>
              <a:ext uri="{FF2B5EF4-FFF2-40B4-BE49-F238E27FC236}">
                <a16:creationId xmlns:a16="http://schemas.microsoft.com/office/drawing/2014/main" id="{A3D32116-C1D8-FCE0-30EE-DC26F25783AC}"/>
              </a:ext>
            </a:extLst>
          </p:cNvPr>
          <p:cNvPicPr>
            <a:picLocks noChangeAspect="1" noChangeArrowheads="1"/>
          </p:cNvPicPr>
          <p:nvPr/>
        </p:nvPicPr>
        <p:blipFill>
          <a:blip r:embed="rId2"/>
          <a:srcRect/>
          <a:stretch>
            <a:fillRect/>
          </a:stretch>
        </p:blipFill>
        <p:spPr bwMode="auto">
          <a:xfrm>
            <a:off x="549790" y="1337060"/>
            <a:ext cx="4040527" cy="165577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Freeform 25">
            <a:extLst>
              <a:ext uri="{FF2B5EF4-FFF2-40B4-BE49-F238E27FC236}">
                <a16:creationId xmlns:a16="http://schemas.microsoft.com/office/drawing/2014/main" id="{A00D1C70-7256-2823-9F6A-48574E4F6035}"/>
              </a:ext>
            </a:extLst>
          </p:cNvPr>
          <p:cNvSpPr/>
          <p:nvPr/>
        </p:nvSpPr>
        <p:spPr>
          <a:xfrm rot="-5400000" flipV="1">
            <a:off x="-648190" y="5382128"/>
            <a:ext cx="3430335" cy="2133954"/>
          </a:xfrm>
          <a:custGeom>
            <a:avLst/>
            <a:gdLst/>
            <a:ahLst/>
            <a:cxnLst/>
            <a:rect l="l" t="t" r="r" b="b"/>
            <a:pathLst>
              <a:path w="5145502" h="3200931">
                <a:moveTo>
                  <a:pt x="0" y="3200931"/>
                </a:moveTo>
                <a:lnTo>
                  <a:pt x="5145501" y="3200931"/>
                </a:lnTo>
                <a:lnTo>
                  <a:pt x="5145501" y="0"/>
                </a:lnTo>
                <a:lnTo>
                  <a:pt x="0" y="0"/>
                </a:lnTo>
                <a:lnTo>
                  <a:pt x="0" y="3200931"/>
                </a:lnTo>
                <a:close/>
              </a:path>
            </a:pathLst>
          </a:custGeom>
          <a:blipFill>
            <a:blip r:embed="rId3"/>
            <a:stretch>
              <a:fillRect/>
            </a:stretch>
          </a:blipFill>
        </p:spPr>
      </p:sp>
      <p:sp>
        <p:nvSpPr>
          <p:cNvPr id="6" name="Freeform 36">
            <a:extLst>
              <a:ext uri="{FF2B5EF4-FFF2-40B4-BE49-F238E27FC236}">
                <a16:creationId xmlns:a16="http://schemas.microsoft.com/office/drawing/2014/main" id="{32A46E2E-B50F-96D2-A47F-BD8A16CEBC2E}"/>
              </a:ext>
            </a:extLst>
          </p:cNvPr>
          <p:cNvSpPr/>
          <p:nvPr/>
        </p:nvSpPr>
        <p:spPr>
          <a:xfrm rot="-5400000">
            <a:off x="9409856" y="5382128"/>
            <a:ext cx="3430335" cy="2133954"/>
          </a:xfrm>
          <a:custGeom>
            <a:avLst/>
            <a:gdLst/>
            <a:ahLst/>
            <a:cxnLst/>
            <a:rect l="l" t="t" r="r" b="b"/>
            <a:pathLst>
              <a:path w="5145502" h="3200931">
                <a:moveTo>
                  <a:pt x="0" y="0"/>
                </a:moveTo>
                <a:lnTo>
                  <a:pt x="5145501" y="0"/>
                </a:lnTo>
                <a:lnTo>
                  <a:pt x="5145501" y="3200931"/>
                </a:lnTo>
                <a:lnTo>
                  <a:pt x="0" y="3200931"/>
                </a:lnTo>
                <a:lnTo>
                  <a:pt x="0" y="0"/>
                </a:lnTo>
                <a:close/>
              </a:path>
            </a:pathLst>
          </a:custGeom>
          <a:blipFill>
            <a:blip r:embed="rId3"/>
            <a:stretch>
              <a:fillRect/>
            </a:stretch>
          </a:blipFill>
        </p:spPr>
        <p:txBody>
          <a:bodyPr/>
          <a:lstStyle/>
          <a:p>
            <a:endParaRPr lang="fr-FR" dirty="0"/>
          </a:p>
        </p:txBody>
      </p:sp>
    </p:spTree>
    <p:extLst>
      <p:ext uri="{BB962C8B-B14F-4D97-AF65-F5344CB8AC3E}">
        <p14:creationId xmlns:p14="http://schemas.microsoft.com/office/powerpoint/2010/main" val="5903611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ABA089-EAF5-C126-7555-B81A0B6F914C}"/>
            </a:ext>
          </a:extLst>
        </p:cNvPr>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Espace réservé du contenu 2">
                <a:extLst>
                  <a:ext uri="{FF2B5EF4-FFF2-40B4-BE49-F238E27FC236}">
                    <a16:creationId xmlns:a16="http://schemas.microsoft.com/office/drawing/2014/main" id="{22FA3EC6-E14C-9217-CF3C-8DB62F681E3C}"/>
                  </a:ext>
                </a:extLst>
              </p:cNvPr>
              <p:cNvSpPr>
                <a:spLocks noGrp="1"/>
              </p:cNvSpPr>
              <p:nvPr>
                <p:ph idx="1"/>
              </p:nvPr>
            </p:nvSpPr>
            <p:spPr>
              <a:xfrm>
                <a:off x="855199" y="1228473"/>
                <a:ext cx="10481603" cy="4603769"/>
              </a:xfrm>
            </p:spPr>
            <p:txBody>
              <a:bodyPr>
                <a:normAutofit lnSpcReduction="10000"/>
              </a:bodyPr>
              <a:lstStyle/>
              <a:p>
                <a:pPr marL="0" indent="0" algn="r" rtl="1">
                  <a:buNone/>
                </a:pPr>
                <a:r>
                  <a:rPr lang="ar-DZ" sz="3600" b="1" dirty="0">
                    <a:solidFill>
                      <a:schemeClr val="accent5">
                        <a:lumMod val="75000"/>
                      </a:schemeClr>
                    </a:solidFill>
                  </a:rPr>
                  <a:t>ادراج الرموز ورموز الرياضيات</a:t>
                </a:r>
                <a:endParaRPr lang="ar-DZ" sz="4100" b="1" dirty="0">
                  <a:solidFill>
                    <a:schemeClr val="accent5">
                      <a:lumMod val="75000"/>
                    </a:schemeClr>
                  </a:solidFill>
                </a:endParaRPr>
              </a:p>
              <a:p>
                <a:pPr algn="r" rtl="1"/>
                <a:r>
                  <a:rPr lang="ar-DZ" sz="3100" dirty="0"/>
                  <a:t>لاستخدام الرموز والمعادلات الرياضية: من شريط القوائم، اختر </a:t>
                </a:r>
                <a:r>
                  <a:rPr lang="ar-DZ" sz="3100" b="1" dirty="0"/>
                  <a:t>"</a:t>
                </a:r>
                <a:r>
                  <a:rPr lang="fr-FR" sz="3100" b="1" dirty="0"/>
                  <a:t>Insertion</a:t>
                </a:r>
                <a:r>
                  <a:rPr lang="ar-DZ" sz="3100" b="1" dirty="0"/>
                  <a:t> "</a:t>
                </a:r>
                <a:r>
                  <a:rPr lang="fr-FR" sz="3100" dirty="0"/>
                  <a:t> </a:t>
                </a:r>
                <a:r>
                  <a:rPr lang="ar-DZ" sz="3100" dirty="0"/>
                  <a:t>(إدراج).</a:t>
                </a:r>
              </a:p>
              <a:p>
                <a:pPr algn="r" rtl="1"/>
                <a:r>
                  <a:rPr lang="ar-DZ" sz="3100" dirty="0"/>
                  <a:t>اضغط على </a:t>
                </a:r>
                <a:r>
                  <a:rPr lang="ar-DZ" sz="3100" b="1" dirty="0"/>
                  <a:t>"</a:t>
                </a:r>
                <a:r>
                  <a:rPr lang="fr-FR" sz="3100" b="1" dirty="0"/>
                  <a:t>Équation</a:t>
                </a:r>
                <a:r>
                  <a:rPr lang="ar-DZ" sz="3100" b="1" dirty="0"/>
                  <a:t> "</a:t>
                </a:r>
                <a:r>
                  <a:rPr lang="fr-FR" sz="3100" dirty="0"/>
                  <a:t> </a:t>
                </a:r>
                <a:r>
                  <a:rPr lang="ar-DZ" sz="3100" dirty="0"/>
                  <a:t>أو </a:t>
                </a:r>
                <a:r>
                  <a:rPr lang="ar-DZ" sz="3100" b="1" dirty="0"/>
                  <a:t>"</a:t>
                </a:r>
                <a:r>
                  <a:rPr lang="fr-FR" sz="3100" b="1" dirty="0"/>
                  <a:t>Symboles</a:t>
                </a:r>
                <a:r>
                  <a:rPr lang="ar-DZ" sz="3100" b="1" dirty="0"/>
                  <a:t> "</a:t>
                </a:r>
                <a:r>
                  <a:rPr lang="fr-FR" sz="3100" dirty="0"/>
                  <a:t> </a:t>
                </a:r>
                <a:r>
                  <a:rPr lang="ar-DZ" sz="3100" dirty="0"/>
                  <a:t>حسب اللغة.</a:t>
                </a:r>
              </a:p>
              <a:p>
                <a:pPr algn="r" rtl="1"/>
                <a:r>
                  <a:rPr lang="ar-DZ" sz="3100" dirty="0"/>
                  <a:t>يمكنك:</a:t>
                </a:r>
              </a:p>
              <a:p>
                <a:pPr lvl="1" algn="r" rtl="1"/>
                <a:r>
                  <a:rPr lang="ar-DZ" sz="2600" dirty="0"/>
                  <a:t>اختيار رمز رياضي من القائمة (مثل: ∑، </a:t>
                </a:r>
                <a:r>
                  <a:rPr lang="el-GR" sz="2600" dirty="0"/>
                  <a:t>π، √</a:t>
                </a:r>
                <a:r>
                  <a:rPr lang="ar-DZ" sz="2600" dirty="0"/>
                  <a:t>)</a:t>
                </a:r>
                <a:r>
                  <a:rPr lang="el-GR" sz="2600" dirty="0"/>
                  <a:t>.</a:t>
                </a:r>
              </a:p>
              <a:p>
                <a:pPr lvl="1" algn="r" rtl="1"/>
                <a:r>
                  <a:rPr lang="ar-DZ" sz="2600" dirty="0"/>
                  <a:t>إدراج معادلات رياضية باستخدام محرر المعادلات (</a:t>
                </a:r>
                <a:r>
                  <a:rPr lang="fr-FR" sz="2600" b="1" dirty="0"/>
                  <a:t>Equation Editor</a:t>
                </a:r>
                <a:r>
                  <a:rPr lang="ar-DZ" sz="2600" dirty="0"/>
                  <a:t>)</a:t>
                </a:r>
                <a:endParaRPr lang="fr-FR" sz="2600" dirty="0"/>
              </a:p>
              <a:p>
                <a:pPr lvl="2" algn="r" rtl="1"/>
                <a:r>
                  <a:rPr lang="ar-DZ" sz="2300" dirty="0"/>
                  <a:t>مثال:</a:t>
                </a:r>
              </a:p>
              <a:p>
                <a:pPr marL="914400" lvl="2" indent="0" algn="r" rtl="1">
                  <a:buNone/>
                </a:pPr>
                <a14:m>
                  <m:oMathPara xmlns:m="http://schemas.openxmlformats.org/officeDocument/2006/math">
                    <m:oMathParaPr>
                      <m:jc m:val="centerGroup"/>
                    </m:oMathParaPr>
                    <m:oMath xmlns:m="http://schemas.openxmlformats.org/officeDocument/2006/math">
                      <m:r>
                        <a:rPr lang="pt-BR" b="1" i="1" smtClean="0">
                          <a:solidFill>
                            <a:schemeClr val="accent5">
                              <a:lumMod val="75000"/>
                            </a:schemeClr>
                          </a:solidFill>
                          <a:latin typeface="Cambria Math" panose="02040503050406030204" pitchFamily="18" charset="0"/>
                        </a:rPr>
                        <m:t>𝒇</m:t>
                      </m:r>
                      <m:d>
                        <m:dPr>
                          <m:ctrlPr>
                            <a:rPr lang="pt-BR" b="1" i="1" smtClean="0">
                              <a:solidFill>
                                <a:schemeClr val="accent5">
                                  <a:lumMod val="75000"/>
                                </a:schemeClr>
                              </a:solidFill>
                              <a:latin typeface="Cambria Math" panose="02040503050406030204" pitchFamily="18" charset="0"/>
                            </a:rPr>
                          </m:ctrlPr>
                        </m:dPr>
                        <m:e>
                          <m:r>
                            <a:rPr lang="pt-BR" b="1" i="1" smtClean="0">
                              <a:solidFill>
                                <a:schemeClr val="accent5">
                                  <a:lumMod val="75000"/>
                                </a:schemeClr>
                              </a:solidFill>
                              <a:latin typeface="Cambria Math" panose="02040503050406030204" pitchFamily="18" charset="0"/>
                            </a:rPr>
                            <m:t>𝒙</m:t>
                          </m:r>
                        </m:e>
                      </m:d>
                      <m:r>
                        <a:rPr lang="pt-BR" b="1" i="1" smtClean="0">
                          <a:solidFill>
                            <a:schemeClr val="accent5">
                              <a:lumMod val="75000"/>
                            </a:schemeClr>
                          </a:solidFill>
                          <a:latin typeface="Cambria Math" panose="02040503050406030204" pitchFamily="18" charset="0"/>
                        </a:rPr>
                        <m:t>=</m:t>
                      </m:r>
                      <m:sSub>
                        <m:sSubPr>
                          <m:ctrlPr>
                            <a:rPr lang="pt-BR" b="1" i="1" smtClean="0">
                              <a:solidFill>
                                <a:schemeClr val="accent5">
                                  <a:lumMod val="75000"/>
                                </a:schemeClr>
                              </a:solidFill>
                              <a:latin typeface="Cambria Math" panose="02040503050406030204" pitchFamily="18" charset="0"/>
                            </a:rPr>
                          </m:ctrlPr>
                        </m:sSubPr>
                        <m:e>
                          <m:r>
                            <a:rPr lang="pt-BR" b="1" i="1" smtClean="0">
                              <a:solidFill>
                                <a:schemeClr val="accent5">
                                  <a:lumMod val="75000"/>
                                </a:schemeClr>
                              </a:solidFill>
                              <a:latin typeface="Cambria Math" panose="02040503050406030204" pitchFamily="18" charset="0"/>
                            </a:rPr>
                            <m:t>𝒂</m:t>
                          </m:r>
                        </m:e>
                        <m:sub>
                          <m:r>
                            <a:rPr lang="pt-BR" b="1" i="1" smtClean="0">
                              <a:solidFill>
                                <a:schemeClr val="accent5">
                                  <a:lumMod val="75000"/>
                                </a:schemeClr>
                              </a:solidFill>
                              <a:latin typeface="Cambria Math" panose="02040503050406030204" pitchFamily="18" charset="0"/>
                            </a:rPr>
                            <m:t>𝟎</m:t>
                          </m:r>
                        </m:sub>
                      </m:sSub>
                      <m:r>
                        <a:rPr lang="pt-BR" b="1" i="1" smtClean="0">
                          <a:solidFill>
                            <a:schemeClr val="accent5">
                              <a:lumMod val="75000"/>
                            </a:schemeClr>
                          </a:solidFill>
                          <a:latin typeface="Cambria Math" panose="02040503050406030204" pitchFamily="18" charset="0"/>
                        </a:rPr>
                        <m:t>+</m:t>
                      </m:r>
                      <m:nary>
                        <m:naryPr>
                          <m:chr m:val="∑"/>
                          <m:ctrlPr>
                            <a:rPr lang="pt-BR" b="1" i="1" smtClean="0">
                              <a:solidFill>
                                <a:schemeClr val="accent5">
                                  <a:lumMod val="75000"/>
                                </a:schemeClr>
                              </a:solidFill>
                              <a:latin typeface="Cambria Math" panose="02040503050406030204" pitchFamily="18" charset="0"/>
                            </a:rPr>
                          </m:ctrlPr>
                        </m:naryPr>
                        <m:sub>
                          <m:r>
                            <a:rPr lang="pt-BR" b="1" i="1" smtClean="0">
                              <a:solidFill>
                                <a:schemeClr val="accent5">
                                  <a:lumMod val="75000"/>
                                </a:schemeClr>
                              </a:solidFill>
                              <a:latin typeface="Cambria Math" panose="02040503050406030204" pitchFamily="18" charset="0"/>
                            </a:rPr>
                            <m:t>𝒏</m:t>
                          </m:r>
                          <m:r>
                            <a:rPr lang="pt-BR" b="1" i="1" smtClean="0">
                              <a:solidFill>
                                <a:schemeClr val="accent5">
                                  <a:lumMod val="75000"/>
                                </a:schemeClr>
                              </a:solidFill>
                              <a:latin typeface="Cambria Math" panose="02040503050406030204" pitchFamily="18" charset="0"/>
                            </a:rPr>
                            <m:t>=</m:t>
                          </m:r>
                          <m:r>
                            <a:rPr lang="pt-BR" b="1" i="1" smtClean="0">
                              <a:solidFill>
                                <a:schemeClr val="accent5">
                                  <a:lumMod val="75000"/>
                                </a:schemeClr>
                              </a:solidFill>
                              <a:latin typeface="Cambria Math" panose="02040503050406030204" pitchFamily="18" charset="0"/>
                            </a:rPr>
                            <m:t>𝟏</m:t>
                          </m:r>
                        </m:sub>
                        <m:sup>
                          <m:r>
                            <a:rPr lang="pt-BR" b="1" i="1" smtClean="0">
                              <a:solidFill>
                                <a:schemeClr val="accent5">
                                  <a:lumMod val="75000"/>
                                </a:schemeClr>
                              </a:solidFill>
                              <a:latin typeface="Cambria Math" panose="02040503050406030204" pitchFamily="18" charset="0"/>
                            </a:rPr>
                            <m:t>∞</m:t>
                          </m:r>
                        </m:sup>
                        <m:e>
                          <m:d>
                            <m:dPr>
                              <m:ctrlPr>
                                <a:rPr lang="pt-BR" b="1" i="1" smtClean="0">
                                  <a:solidFill>
                                    <a:schemeClr val="accent5">
                                      <a:lumMod val="75000"/>
                                    </a:schemeClr>
                                  </a:solidFill>
                                  <a:latin typeface="Cambria Math" panose="02040503050406030204" pitchFamily="18" charset="0"/>
                                </a:rPr>
                              </m:ctrlPr>
                            </m:dPr>
                            <m:e>
                              <m:sSub>
                                <m:sSubPr>
                                  <m:ctrlPr>
                                    <a:rPr lang="pt-BR" b="1" i="1" smtClean="0">
                                      <a:solidFill>
                                        <a:schemeClr val="accent5">
                                          <a:lumMod val="75000"/>
                                        </a:schemeClr>
                                      </a:solidFill>
                                      <a:latin typeface="Cambria Math" panose="02040503050406030204" pitchFamily="18" charset="0"/>
                                    </a:rPr>
                                  </m:ctrlPr>
                                </m:sSubPr>
                                <m:e>
                                  <m:r>
                                    <a:rPr lang="pt-BR" b="1" i="1" smtClean="0">
                                      <a:solidFill>
                                        <a:schemeClr val="accent5">
                                          <a:lumMod val="75000"/>
                                        </a:schemeClr>
                                      </a:solidFill>
                                      <a:latin typeface="Cambria Math" panose="02040503050406030204" pitchFamily="18" charset="0"/>
                                    </a:rPr>
                                    <m:t>𝒂</m:t>
                                  </m:r>
                                </m:e>
                                <m:sub>
                                  <m:r>
                                    <a:rPr lang="pt-BR" b="1" i="1" smtClean="0">
                                      <a:solidFill>
                                        <a:schemeClr val="accent5">
                                          <a:lumMod val="75000"/>
                                        </a:schemeClr>
                                      </a:solidFill>
                                      <a:latin typeface="Cambria Math" panose="02040503050406030204" pitchFamily="18" charset="0"/>
                                    </a:rPr>
                                    <m:t>𝒏</m:t>
                                  </m:r>
                                </m:sub>
                              </m:sSub>
                              <m:func>
                                <m:funcPr>
                                  <m:ctrlPr>
                                    <a:rPr lang="pt-BR" b="1" i="1" smtClean="0">
                                      <a:solidFill>
                                        <a:schemeClr val="accent5">
                                          <a:lumMod val="75000"/>
                                        </a:schemeClr>
                                      </a:solidFill>
                                      <a:latin typeface="Cambria Math" panose="02040503050406030204" pitchFamily="18" charset="0"/>
                                    </a:rPr>
                                  </m:ctrlPr>
                                </m:funcPr>
                                <m:fName>
                                  <m:r>
                                    <m:rPr>
                                      <m:sty m:val="p"/>
                                    </m:rPr>
                                    <a:rPr lang="pt-BR" b="0" i="0" smtClean="0">
                                      <a:solidFill>
                                        <a:schemeClr val="accent5">
                                          <a:lumMod val="75000"/>
                                        </a:schemeClr>
                                      </a:solidFill>
                                      <a:latin typeface="Cambria Math" panose="02040503050406030204" pitchFamily="18" charset="0"/>
                                    </a:rPr>
                                    <m:t>cos</m:t>
                                  </m:r>
                                </m:fName>
                                <m:e>
                                  <m:f>
                                    <m:fPr>
                                      <m:ctrlPr>
                                        <a:rPr lang="pt-BR" b="1" i="1" smtClean="0">
                                          <a:solidFill>
                                            <a:schemeClr val="accent5">
                                              <a:lumMod val="75000"/>
                                            </a:schemeClr>
                                          </a:solidFill>
                                          <a:latin typeface="Cambria Math" panose="02040503050406030204" pitchFamily="18" charset="0"/>
                                        </a:rPr>
                                      </m:ctrlPr>
                                    </m:fPr>
                                    <m:num>
                                      <m:r>
                                        <a:rPr lang="pt-BR" b="1" i="1" smtClean="0">
                                          <a:solidFill>
                                            <a:schemeClr val="accent5">
                                              <a:lumMod val="75000"/>
                                            </a:schemeClr>
                                          </a:solidFill>
                                          <a:latin typeface="Cambria Math" panose="02040503050406030204" pitchFamily="18" charset="0"/>
                                        </a:rPr>
                                        <m:t>𝒏</m:t>
                                      </m:r>
                                      <m:r>
                                        <a:rPr lang="pt-BR" b="1" i="1" smtClean="0">
                                          <a:solidFill>
                                            <a:schemeClr val="accent5">
                                              <a:lumMod val="75000"/>
                                            </a:schemeClr>
                                          </a:solidFill>
                                          <a:latin typeface="Cambria Math" panose="02040503050406030204" pitchFamily="18" charset="0"/>
                                        </a:rPr>
                                        <m:t>𝝅</m:t>
                                      </m:r>
                                      <m:r>
                                        <a:rPr lang="pt-BR" b="1" i="1" smtClean="0">
                                          <a:solidFill>
                                            <a:schemeClr val="accent5">
                                              <a:lumMod val="75000"/>
                                            </a:schemeClr>
                                          </a:solidFill>
                                          <a:latin typeface="Cambria Math" panose="02040503050406030204" pitchFamily="18" charset="0"/>
                                        </a:rPr>
                                        <m:t>𝒙</m:t>
                                      </m:r>
                                    </m:num>
                                    <m:den>
                                      <m:r>
                                        <a:rPr lang="pt-BR" b="1" i="1" smtClean="0">
                                          <a:solidFill>
                                            <a:schemeClr val="accent5">
                                              <a:lumMod val="75000"/>
                                            </a:schemeClr>
                                          </a:solidFill>
                                          <a:latin typeface="Cambria Math" panose="02040503050406030204" pitchFamily="18" charset="0"/>
                                        </a:rPr>
                                        <m:t>𝑳</m:t>
                                      </m:r>
                                    </m:den>
                                  </m:f>
                                </m:e>
                              </m:func>
                              <m:r>
                                <a:rPr lang="pt-BR" b="1" i="1" smtClean="0">
                                  <a:solidFill>
                                    <a:schemeClr val="accent5">
                                      <a:lumMod val="75000"/>
                                    </a:schemeClr>
                                  </a:solidFill>
                                  <a:latin typeface="Cambria Math" panose="02040503050406030204" pitchFamily="18" charset="0"/>
                                </a:rPr>
                                <m:t>+</m:t>
                              </m:r>
                              <m:sSub>
                                <m:sSubPr>
                                  <m:ctrlPr>
                                    <a:rPr lang="pt-BR" b="1" i="1" smtClean="0">
                                      <a:solidFill>
                                        <a:schemeClr val="accent5">
                                          <a:lumMod val="75000"/>
                                        </a:schemeClr>
                                      </a:solidFill>
                                      <a:latin typeface="Cambria Math" panose="02040503050406030204" pitchFamily="18" charset="0"/>
                                    </a:rPr>
                                  </m:ctrlPr>
                                </m:sSubPr>
                                <m:e>
                                  <m:r>
                                    <a:rPr lang="pt-BR" b="1" i="1" smtClean="0">
                                      <a:solidFill>
                                        <a:schemeClr val="accent5">
                                          <a:lumMod val="75000"/>
                                        </a:schemeClr>
                                      </a:solidFill>
                                      <a:latin typeface="Cambria Math" panose="02040503050406030204" pitchFamily="18" charset="0"/>
                                    </a:rPr>
                                    <m:t>𝒃</m:t>
                                  </m:r>
                                </m:e>
                                <m:sub>
                                  <m:r>
                                    <a:rPr lang="pt-BR" b="1" i="1" smtClean="0">
                                      <a:solidFill>
                                        <a:schemeClr val="accent5">
                                          <a:lumMod val="75000"/>
                                        </a:schemeClr>
                                      </a:solidFill>
                                      <a:latin typeface="Cambria Math" panose="02040503050406030204" pitchFamily="18" charset="0"/>
                                    </a:rPr>
                                    <m:t>𝒏</m:t>
                                  </m:r>
                                </m:sub>
                              </m:sSub>
                              <m:func>
                                <m:funcPr>
                                  <m:ctrlPr>
                                    <a:rPr lang="pt-BR" b="1" i="1" smtClean="0">
                                      <a:solidFill>
                                        <a:schemeClr val="accent5">
                                          <a:lumMod val="75000"/>
                                        </a:schemeClr>
                                      </a:solidFill>
                                      <a:latin typeface="Cambria Math" panose="02040503050406030204" pitchFamily="18" charset="0"/>
                                    </a:rPr>
                                  </m:ctrlPr>
                                </m:funcPr>
                                <m:fName>
                                  <m:r>
                                    <m:rPr>
                                      <m:sty m:val="p"/>
                                    </m:rPr>
                                    <a:rPr lang="pt-BR" b="0" i="0" smtClean="0">
                                      <a:solidFill>
                                        <a:schemeClr val="accent5">
                                          <a:lumMod val="75000"/>
                                        </a:schemeClr>
                                      </a:solidFill>
                                      <a:latin typeface="Cambria Math" panose="02040503050406030204" pitchFamily="18" charset="0"/>
                                    </a:rPr>
                                    <m:t>sin</m:t>
                                  </m:r>
                                </m:fName>
                                <m:e>
                                  <m:f>
                                    <m:fPr>
                                      <m:ctrlPr>
                                        <a:rPr lang="pt-BR" b="1" i="1" smtClean="0">
                                          <a:solidFill>
                                            <a:schemeClr val="accent5">
                                              <a:lumMod val="75000"/>
                                            </a:schemeClr>
                                          </a:solidFill>
                                          <a:latin typeface="Cambria Math" panose="02040503050406030204" pitchFamily="18" charset="0"/>
                                        </a:rPr>
                                      </m:ctrlPr>
                                    </m:fPr>
                                    <m:num>
                                      <m:r>
                                        <a:rPr lang="pt-BR" b="1" i="1" smtClean="0">
                                          <a:solidFill>
                                            <a:schemeClr val="accent5">
                                              <a:lumMod val="75000"/>
                                            </a:schemeClr>
                                          </a:solidFill>
                                          <a:latin typeface="Cambria Math" panose="02040503050406030204" pitchFamily="18" charset="0"/>
                                        </a:rPr>
                                        <m:t>𝒏</m:t>
                                      </m:r>
                                      <m:r>
                                        <a:rPr lang="pt-BR" b="1" i="1" smtClean="0">
                                          <a:solidFill>
                                            <a:schemeClr val="accent5">
                                              <a:lumMod val="75000"/>
                                            </a:schemeClr>
                                          </a:solidFill>
                                          <a:latin typeface="Cambria Math" panose="02040503050406030204" pitchFamily="18" charset="0"/>
                                        </a:rPr>
                                        <m:t>𝝅</m:t>
                                      </m:r>
                                      <m:r>
                                        <a:rPr lang="pt-BR" b="1" i="1" smtClean="0">
                                          <a:solidFill>
                                            <a:schemeClr val="accent5">
                                              <a:lumMod val="75000"/>
                                            </a:schemeClr>
                                          </a:solidFill>
                                          <a:latin typeface="Cambria Math" panose="02040503050406030204" pitchFamily="18" charset="0"/>
                                        </a:rPr>
                                        <m:t>𝒙</m:t>
                                      </m:r>
                                    </m:num>
                                    <m:den>
                                      <m:r>
                                        <a:rPr lang="pt-BR" b="1" i="1" smtClean="0">
                                          <a:solidFill>
                                            <a:schemeClr val="accent5">
                                              <a:lumMod val="75000"/>
                                            </a:schemeClr>
                                          </a:solidFill>
                                          <a:latin typeface="Cambria Math" panose="02040503050406030204" pitchFamily="18" charset="0"/>
                                        </a:rPr>
                                        <m:t>𝑳</m:t>
                                      </m:r>
                                    </m:den>
                                  </m:f>
                                </m:e>
                              </m:func>
                            </m:e>
                          </m:d>
                        </m:e>
                      </m:nary>
                    </m:oMath>
                  </m:oMathPara>
                </a14:m>
                <a:endParaRPr lang="ar-DZ" sz="3600" b="1" dirty="0">
                  <a:solidFill>
                    <a:schemeClr val="accent5">
                      <a:lumMod val="75000"/>
                    </a:schemeClr>
                  </a:solidFill>
                </a:endParaRPr>
              </a:p>
              <a:p>
                <a:endParaRPr lang="fr-FR" dirty="0"/>
              </a:p>
            </p:txBody>
          </p:sp>
        </mc:Choice>
        <mc:Fallback>
          <p:sp>
            <p:nvSpPr>
              <p:cNvPr id="3" name="Espace réservé du contenu 2">
                <a:extLst>
                  <a:ext uri="{FF2B5EF4-FFF2-40B4-BE49-F238E27FC236}">
                    <a16:creationId xmlns:a16="http://schemas.microsoft.com/office/drawing/2014/main" id="{22FA3EC6-E14C-9217-CF3C-8DB62F681E3C}"/>
                  </a:ext>
                </a:extLst>
              </p:cNvPr>
              <p:cNvSpPr>
                <a:spLocks noGrp="1" noRot="1" noChangeAspect="1" noMove="1" noResize="1" noEditPoints="1" noAdjustHandles="1" noChangeArrowheads="1" noChangeShapeType="1" noTextEdit="1"/>
              </p:cNvSpPr>
              <p:nvPr>
                <p:ph idx="1"/>
              </p:nvPr>
            </p:nvSpPr>
            <p:spPr>
              <a:xfrm>
                <a:off x="855199" y="1228473"/>
                <a:ext cx="10481603" cy="4603769"/>
              </a:xfrm>
              <a:blipFill>
                <a:blip r:embed="rId2"/>
                <a:stretch>
                  <a:fillRect t="-4503" r="-1744"/>
                </a:stretch>
              </a:blipFill>
            </p:spPr>
            <p:txBody>
              <a:bodyPr/>
              <a:lstStyle/>
              <a:p>
                <a:r>
                  <a:rPr lang="fr-FR">
                    <a:noFill/>
                  </a:rPr>
                  <a:t> </a:t>
                </a:r>
              </a:p>
            </p:txBody>
          </p:sp>
        </mc:Fallback>
      </mc:AlternateContent>
      <p:sp>
        <p:nvSpPr>
          <p:cNvPr id="5" name="Freeform 25">
            <a:extLst>
              <a:ext uri="{FF2B5EF4-FFF2-40B4-BE49-F238E27FC236}">
                <a16:creationId xmlns:a16="http://schemas.microsoft.com/office/drawing/2014/main" id="{00404371-61D6-3E6E-72EE-6365B89B70F4}"/>
              </a:ext>
            </a:extLst>
          </p:cNvPr>
          <p:cNvSpPr/>
          <p:nvPr/>
        </p:nvSpPr>
        <p:spPr>
          <a:xfrm rot="-5400000" flipV="1">
            <a:off x="-648190" y="5382128"/>
            <a:ext cx="3430335" cy="2133954"/>
          </a:xfrm>
          <a:custGeom>
            <a:avLst/>
            <a:gdLst/>
            <a:ahLst/>
            <a:cxnLst/>
            <a:rect l="l" t="t" r="r" b="b"/>
            <a:pathLst>
              <a:path w="5145502" h="3200931">
                <a:moveTo>
                  <a:pt x="0" y="3200931"/>
                </a:moveTo>
                <a:lnTo>
                  <a:pt x="5145501" y="3200931"/>
                </a:lnTo>
                <a:lnTo>
                  <a:pt x="5145501" y="0"/>
                </a:lnTo>
                <a:lnTo>
                  <a:pt x="0" y="0"/>
                </a:lnTo>
                <a:lnTo>
                  <a:pt x="0" y="3200931"/>
                </a:lnTo>
                <a:close/>
              </a:path>
            </a:pathLst>
          </a:custGeom>
          <a:blipFill>
            <a:blip r:embed="rId3"/>
            <a:stretch>
              <a:fillRect/>
            </a:stretch>
          </a:blipFill>
        </p:spPr>
      </p:sp>
      <p:pic>
        <p:nvPicPr>
          <p:cNvPr id="2" name="Picture 2">
            <a:extLst>
              <a:ext uri="{FF2B5EF4-FFF2-40B4-BE49-F238E27FC236}">
                <a16:creationId xmlns:a16="http://schemas.microsoft.com/office/drawing/2014/main" id="{E35C105F-C38C-4CC5-7AA8-8F241FF6D003}"/>
              </a:ext>
            </a:extLst>
          </p:cNvPr>
          <p:cNvPicPr>
            <a:picLocks noChangeAspect="1" noChangeArrowheads="1"/>
          </p:cNvPicPr>
          <p:nvPr/>
        </p:nvPicPr>
        <p:blipFill>
          <a:blip r:embed="rId4"/>
          <a:srcRect/>
          <a:stretch>
            <a:fillRect/>
          </a:stretch>
        </p:blipFill>
        <p:spPr bwMode="auto">
          <a:xfrm>
            <a:off x="8860442" y="4877469"/>
            <a:ext cx="2643206" cy="157163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0865744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D4445C-6937-02F5-39E0-F347C7DAC377}"/>
            </a:ext>
          </a:extLst>
        </p:cNvPr>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97645936-15B3-1468-6A32-9607EB8FD776}"/>
              </a:ext>
            </a:extLst>
          </p:cNvPr>
          <p:cNvSpPr>
            <a:spLocks noGrp="1"/>
          </p:cNvSpPr>
          <p:nvPr>
            <p:ph idx="1"/>
          </p:nvPr>
        </p:nvSpPr>
        <p:spPr>
          <a:xfrm>
            <a:off x="1406071" y="561482"/>
            <a:ext cx="10481603" cy="5735035"/>
          </a:xfrm>
        </p:spPr>
        <p:txBody>
          <a:bodyPr>
            <a:normAutofit/>
          </a:bodyPr>
          <a:lstStyle/>
          <a:p>
            <a:pPr marL="0" indent="0" algn="r" rtl="1">
              <a:buNone/>
            </a:pPr>
            <a:r>
              <a:rPr lang="ar-DZ" sz="3200" b="1" dirty="0">
                <a:solidFill>
                  <a:schemeClr val="accent5">
                    <a:lumMod val="75000"/>
                  </a:schemeClr>
                </a:solidFill>
              </a:rPr>
              <a:t>إدراج جدول</a:t>
            </a:r>
          </a:p>
          <a:p>
            <a:pPr marL="0" indent="0" algn="r" rtl="1">
              <a:buNone/>
            </a:pPr>
            <a:endParaRPr lang="ar-DZ" sz="3200" b="1" dirty="0">
              <a:solidFill>
                <a:schemeClr val="accent5">
                  <a:lumMod val="75000"/>
                </a:schemeClr>
              </a:solidFill>
            </a:endParaRPr>
          </a:p>
          <a:p>
            <a:pPr algn="r" rtl="1">
              <a:buFont typeface="Arial" panose="020B0604020202020204" pitchFamily="34" charset="0"/>
              <a:buChar char="•"/>
            </a:pPr>
            <a:r>
              <a:rPr lang="ar-DZ" b="1" dirty="0">
                <a:solidFill>
                  <a:schemeClr val="accent4">
                    <a:lumMod val="75000"/>
                  </a:schemeClr>
                </a:solidFill>
              </a:rPr>
              <a:t>لإضافة جدول في الوثيقة</a:t>
            </a:r>
            <a:r>
              <a:rPr lang="ar-DZ" dirty="0">
                <a:solidFill>
                  <a:schemeClr val="accent4">
                    <a:lumMod val="75000"/>
                  </a:schemeClr>
                </a:solidFill>
              </a:rPr>
              <a:t>:</a:t>
            </a:r>
          </a:p>
          <a:p>
            <a:pPr marL="742950" lvl="1" indent="-285750" algn="r" rtl="1">
              <a:buFont typeface="Arial" panose="020B0604020202020204" pitchFamily="34" charset="0"/>
              <a:buChar char="•"/>
            </a:pPr>
            <a:r>
              <a:rPr lang="ar-DZ" sz="2800" dirty="0"/>
              <a:t>اذهب إلى قائمة </a:t>
            </a:r>
            <a:r>
              <a:rPr lang="fr-FR" sz="2800" b="1" dirty="0"/>
              <a:t>" Insertion "</a:t>
            </a:r>
            <a:r>
              <a:rPr lang="fr-FR" sz="2800" dirty="0"/>
              <a:t> </a:t>
            </a:r>
            <a:r>
              <a:rPr lang="ar-DZ" sz="2800" dirty="0"/>
              <a:t>(إدراج).</a:t>
            </a:r>
          </a:p>
          <a:p>
            <a:pPr marL="742950" lvl="1" indent="-285750" algn="r" rtl="1">
              <a:buFont typeface="Arial" panose="020B0604020202020204" pitchFamily="34" charset="0"/>
              <a:buChar char="•"/>
            </a:pPr>
            <a:r>
              <a:rPr lang="ar-DZ" sz="2800" dirty="0"/>
              <a:t>اختر </a:t>
            </a:r>
            <a:r>
              <a:rPr lang="ar-DZ" sz="2800" b="1" dirty="0"/>
              <a:t>"</a:t>
            </a:r>
            <a:r>
              <a:rPr lang="fr-FR" sz="2800" b="1" dirty="0"/>
              <a:t> " Tableau</a:t>
            </a:r>
            <a:endParaRPr lang="ar-DZ" sz="2800" dirty="0"/>
          </a:p>
          <a:p>
            <a:pPr marL="742950" lvl="1" indent="-285750" algn="r" rtl="1">
              <a:buFont typeface="Arial" panose="020B0604020202020204" pitchFamily="34" charset="0"/>
              <a:buChar char="•"/>
            </a:pPr>
            <a:r>
              <a:rPr lang="ar-DZ" sz="2800" dirty="0"/>
              <a:t>حدد عدد الصفوف والأعمدة المطلوبة باستخدام المربعات.</a:t>
            </a:r>
          </a:p>
          <a:p>
            <a:pPr marL="742950" lvl="1" indent="-285750" algn="r" rtl="1">
              <a:buFont typeface="Arial" panose="020B0604020202020204" pitchFamily="34" charset="0"/>
              <a:buChar char="•"/>
            </a:pPr>
            <a:r>
              <a:rPr lang="ar-DZ" sz="2800" dirty="0"/>
              <a:t>بعد إدراج الجدول:</a:t>
            </a:r>
          </a:p>
          <a:p>
            <a:pPr marL="1143000" lvl="2" indent="-228600" algn="r" rtl="1">
              <a:buFont typeface="Arial" panose="020B0604020202020204" pitchFamily="34" charset="0"/>
              <a:buChar char="•"/>
            </a:pPr>
            <a:r>
              <a:rPr lang="ar-DZ" sz="2400" dirty="0"/>
              <a:t>يمكنك تعديل حجمه بسحب الحدود.</a:t>
            </a:r>
          </a:p>
          <a:p>
            <a:pPr marL="1143000" lvl="2" indent="-228600" algn="r" rtl="1">
              <a:buFont typeface="Arial" panose="020B0604020202020204" pitchFamily="34" charset="0"/>
              <a:buChar char="•"/>
            </a:pPr>
            <a:r>
              <a:rPr lang="ar-DZ" sz="2400" dirty="0"/>
              <a:t>إضافة أو حذف صفوف وأعمدة بالنقر بزر الفأرة الأيمن داخل الجدول.</a:t>
            </a:r>
          </a:p>
          <a:p>
            <a:pPr marL="742950" lvl="1" indent="-285750" algn="r" rtl="1">
              <a:buFont typeface="Arial" panose="020B0604020202020204" pitchFamily="34" charset="0"/>
              <a:buChar char="•"/>
            </a:pPr>
            <a:r>
              <a:rPr lang="ar-DZ" sz="2800" b="1" dirty="0">
                <a:solidFill>
                  <a:schemeClr val="accent4">
                    <a:lumMod val="75000"/>
                  </a:schemeClr>
                </a:solidFill>
              </a:rPr>
              <a:t>تنسيق الجدول:</a:t>
            </a:r>
          </a:p>
          <a:p>
            <a:pPr marL="1143000" lvl="2" indent="-228600" algn="r" rtl="1">
              <a:buFont typeface="Arial" panose="020B0604020202020204" pitchFamily="34" charset="0"/>
              <a:buChar char="•"/>
            </a:pPr>
            <a:r>
              <a:rPr lang="ar-DZ" sz="2400" dirty="0"/>
              <a:t>استخدم شريط الأدوات لتلوين خلايا الجدول أو تعديل الخط داخله</a:t>
            </a:r>
          </a:p>
          <a:p>
            <a:pPr algn="r" rtl="1"/>
            <a:endParaRPr lang="fr-FR" dirty="0"/>
          </a:p>
        </p:txBody>
      </p:sp>
      <p:sp>
        <p:nvSpPr>
          <p:cNvPr id="5" name="Freeform 25">
            <a:extLst>
              <a:ext uri="{FF2B5EF4-FFF2-40B4-BE49-F238E27FC236}">
                <a16:creationId xmlns:a16="http://schemas.microsoft.com/office/drawing/2014/main" id="{0B0B148A-9C88-EF64-36B7-8DA82751C090}"/>
              </a:ext>
            </a:extLst>
          </p:cNvPr>
          <p:cNvSpPr/>
          <p:nvPr/>
        </p:nvSpPr>
        <p:spPr>
          <a:xfrm rot="-5400000" flipV="1">
            <a:off x="-648190" y="5382128"/>
            <a:ext cx="3430335" cy="2133954"/>
          </a:xfrm>
          <a:custGeom>
            <a:avLst/>
            <a:gdLst/>
            <a:ahLst/>
            <a:cxnLst/>
            <a:rect l="l" t="t" r="r" b="b"/>
            <a:pathLst>
              <a:path w="5145502" h="3200931">
                <a:moveTo>
                  <a:pt x="0" y="3200931"/>
                </a:moveTo>
                <a:lnTo>
                  <a:pt x="5145501" y="3200931"/>
                </a:lnTo>
                <a:lnTo>
                  <a:pt x="5145501" y="0"/>
                </a:lnTo>
                <a:lnTo>
                  <a:pt x="0" y="0"/>
                </a:lnTo>
                <a:lnTo>
                  <a:pt x="0" y="3200931"/>
                </a:lnTo>
                <a:close/>
              </a:path>
            </a:pathLst>
          </a:custGeom>
          <a:blipFill>
            <a:blip r:embed="rId2"/>
            <a:stretch>
              <a:fillRect/>
            </a:stretch>
          </a:blipFill>
        </p:spPr>
      </p:sp>
      <p:pic>
        <p:nvPicPr>
          <p:cNvPr id="4" name="Picture 3">
            <a:extLst>
              <a:ext uri="{FF2B5EF4-FFF2-40B4-BE49-F238E27FC236}">
                <a16:creationId xmlns:a16="http://schemas.microsoft.com/office/drawing/2014/main" id="{496FB034-7F1E-8C48-13FE-86CE3C434D98}"/>
              </a:ext>
            </a:extLst>
          </p:cNvPr>
          <p:cNvPicPr>
            <a:picLocks noChangeAspect="1" noChangeArrowheads="1"/>
          </p:cNvPicPr>
          <p:nvPr/>
        </p:nvPicPr>
        <p:blipFill>
          <a:blip r:embed="rId3"/>
          <a:srcRect/>
          <a:stretch>
            <a:fillRect/>
          </a:stretch>
        </p:blipFill>
        <p:spPr bwMode="auto">
          <a:xfrm>
            <a:off x="796695" y="910350"/>
            <a:ext cx="4499638" cy="1737360"/>
          </a:xfrm>
          <a:prstGeom prst="rect">
            <a:avLst/>
          </a:prstGeom>
          <a:ln>
            <a:noFill/>
          </a:ln>
          <a:effectLst>
            <a:softEdge rad="112500"/>
          </a:effectLst>
        </p:spPr>
      </p:pic>
    </p:spTree>
    <p:extLst>
      <p:ext uri="{BB962C8B-B14F-4D97-AF65-F5344CB8AC3E}">
        <p14:creationId xmlns:p14="http://schemas.microsoft.com/office/powerpoint/2010/main" val="21326172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12E912-80CD-0862-6B97-F7C8CDC5C616}"/>
            </a:ext>
          </a:extLst>
        </p:cNvPr>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BC4BF889-F833-FDF9-718B-09B1551B8EE7}"/>
              </a:ext>
            </a:extLst>
          </p:cNvPr>
          <p:cNvSpPr>
            <a:spLocks noGrp="1"/>
          </p:cNvSpPr>
          <p:nvPr>
            <p:ph idx="1"/>
          </p:nvPr>
        </p:nvSpPr>
        <p:spPr>
          <a:xfrm>
            <a:off x="1406071" y="561482"/>
            <a:ext cx="10481603" cy="5735035"/>
          </a:xfrm>
        </p:spPr>
        <p:txBody>
          <a:bodyPr>
            <a:normAutofit/>
          </a:bodyPr>
          <a:lstStyle/>
          <a:p>
            <a:pPr marL="0" indent="0" algn="r" rtl="1">
              <a:buNone/>
            </a:pPr>
            <a:r>
              <a:rPr lang="ar-DZ" sz="3600" b="1" dirty="0">
                <a:solidFill>
                  <a:schemeClr val="accent5">
                    <a:lumMod val="75000"/>
                  </a:schemeClr>
                </a:solidFill>
              </a:rPr>
              <a:t>إدراج صورة</a:t>
            </a:r>
            <a:r>
              <a:rPr lang="ar-DZ" sz="3600" dirty="0">
                <a:solidFill>
                  <a:schemeClr val="accent5">
                    <a:lumMod val="75000"/>
                  </a:schemeClr>
                </a:solidFill>
              </a:rPr>
              <a:t>:</a:t>
            </a:r>
          </a:p>
          <a:p>
            <a:pPr algn="r" rtl="1">
              <a:buFont typeface="+mj-lt"/>
              <a:buAutoNum type="arabicPeriod"/>
            </a:pPr>
            <a:r>
              <a:rPr lang="ar-DZ" dirty="0"/>
              <a:t>اذهب إلى </a:t>
            </a:r>
            <a:r>
              <a:rPr lang="ar-DZ" b="1" dirty="0"/>
              <a:t>"</a:t>
            </a:r>
            <a:r>
              <a:rPr lang="fr-FR" b="1" dirty="0"/>
              <a:t> Insertion</a:t>
            </a:r>
            <a:r>
              <a:rPr lang="ar-DZ" b="1" dirty="0"/>
              <a:t> </a:t>
            </a:r>
            <a:r>
              <a:rPr lang="fr-FR" b="1" dirty="0"/>
              <a:t>"</a:t>
            </a:r>
            <a:endParaRPr lang="fr-FR" dirty="0"/>
          </a:p>
          <a:p>
            <a:pPr algn="r" rtl="1">
              <a:buFont typeface="+mj-lt"/>
              <a:buAutoNum type="arabicPeriod"/>
            </a:pPr>
            <a:r>
              <a:rPr lang="ar-DZ" dirty="0"/>
              <a:t>اختر </a:t>
            </a:r>
            <a:r>
              <a:rPr lang="fr-FR" b="1" dirty="0"/>
              <a:t>Image"</a:t>
            </a:r>
            <a:r>
              <a:rPr lang="fr-FR" dirty="0"/>
              <a:t> </a:t>
            </a:r>
            <a:r>
              <a:rPr lang="ar-DZ" b="1" dirty="0"/>
              <a:t>"</a:t>
            </a:r>
            <a:endParaRPr lang="ar-DZ" dirty="0"/>
          </a:p>
          <a:p>
            <a:pPr algn="r" rtl="1">
              <a:buFont typeface="+mj-lt"/>
              <a:buAutoNum type="arabicPeriod"/>
            </a:pPr>
            <a:r>
              <a:rPr lang="ar-DZ" dirty="0"/>
              <a:t>حدد مصدر الصورة:</a:t>
            </a:r>
          </a:p>
          <a:p>
            <a:pPr lvl="1" algn="r" rtl="1">
              <a:buFont typeface="Wingdings" panose="05000000000000000000" pitchFamily="2" charset="2"/>
              <a:buChar char="v"/>
            </a:pPr>
            <a:r>
              <a:rPr lang="ar-DZ" dirty="0"/>
              <a:t>من الجهاز: اختر </a:t>
            </a:r>
            <a:r>
              <a:rPr lang="ar-DZ" b="1" dirty="0"/>
              <a:t>"</a:t>
            </a:r>
            <a:r>
              <a:rPr lang="fr-FR" b="1" dirty="0"/>
              <a:t>" Depuis ce périphérique</a:t>
            </a:r>
            <a:endParaRPr lang="fr-FR" dirty="0"/>
          </a:p>
          <a:p>
            <a:pPr lvl="1" algn="r" rtl="1">
              <a:buFont typeface="Wingdings" panose="05000000000000000000" pitchFamily="2" charset="2"/>
              <a:buChar char="v"/>
            </a:pPr>
            <a:r>
              <a:rPr lang="ar-DZ" dirty="0"/>
              <a:t>من الإنترنت: اختر </a:t>
            </a:r>
            <a:r>
              <a:rPr lang="ar-DZ" b="1" dirty="0"/>
              <a:t>"</a:t>
            </a:r>
            <a:r>
              <a:rPr lang="fr-FR" b="1" dirty="0"/>
              <a:t>" En ligne</a:t>
            </a:r>
            <a:r>
              <a:rPr lang="fr-FR" dirty="0"/>
              <a:t> </a:t>
            </a:r>
            <a:r>
              <a:rPr lang="ar-DZ" dirty="0"/>
              <a:t>وابحث عن الصورة.</a:t>
            </a:r>
          </a:p>
          <a:p>
            <a:pPr algn="r" rtl="1">
              <a:buFont typeface="+mj-lt"/>
              <a:buAutoNum type="arabicPeriod"/>
            </a:pPr>
            <a:r>
              <a:rPr lang="ar-DZ" dirty="0"/>
              <a:t>بعد الإدراج:</a:t>
            </a:r>
          </a:p>
          <a:p>
            <a:pPr marL="742950" lvl="1" indent="-285750" algn="r" rtl="1">
              <a:buFont typeface="+mj-lt"/>
              <a:buAutoNum type="arabicPeriod"/>
            </a:pPr>
            <a:r>
              <a:rPr lang="ar-DZ" dirty="0"/>
              <a:t>حرك الصورة باستخدام الفأرة.</a:t>
            </a:r>
          </a:p>
          <a:p>
            <a:pPr marL="742950" lvl="1" indent="-285750" algn="r" rtl="1">
              <a:buFont typeface="+mj-lt"/>
              <a:buAutoNum type="arabicPeriod"/>
            </a:pPr>
            <a:r>
              <a:rPr lang="ar-DZ" dirty="0"/>
              <a:t>قم بتغيير حجمها بسحب الزوايا.</a:t>
            </a:r>
          </a:p>
          <a:p>
            <a:pPr marL="742950" lvl="1" indent="-285750" algn="r" rtl="1">
              <a:buFont typeface="+mj-lt"/>
              <a:buAutoNum type="arabicPeriod"/>
            </a:pPr>
            <a:r>
              <a:rPr lang="ar-DZ" dirty="0"/>
              <a:t>اضبط النص المحيط بها (مثل التفاف النص) من خلال اختيار </a:t>
            </a:r>
            <a:r>
              <a:rPr lang="fr-FR" b="1" dirty="0"/>
              <a:t>Disposition du texte </a:t>
            </a:r>
            <a:r>
              <a:rPr lang="ar-DZ" b="1" dirty="0"/>
              <a:t>"</a:t>
            </a:r>
            <a:r>
              <a:rPr lang="fr-FR" b="1" dirty="0"/>
              <a:t>"</a:t>
            </a:r>
            <a:endParaRPr lang="fr-FR" dirty="0"/>
          </a:p>
          <a:p>
            <a:pPr algn="r" rtl="1"/>
            <a:endParaRPr lang="fr-FR" dirty="0"/>
          </a:p>
        </p:txBody>
      </p:sp>
      <p:sp>
        <p:nvSpPr>
          <p:cNvPr id="5" name="Freeform 25">
            <a:extLst>
              <a:ext uri="{FF2B5EF4-FFF2-40B4-BE49-F238E27FC236}">
                <a16:creationId xmlns:a16="http://schemas.microsoft.com/office/drawing/2014/main" id="{C94E9561-2158-60DD-EF49-6626B2486AEE}"/>
              </a:ext>
            </a:extLst>
          </p:cNvPr>
          <p:cNvSpPr/>
          <p:nvPr/>
        </p:nvSpPr>
        <p:spPr>
          <a:xfrm rot="-5400000" flipV="1">
            <a:off x="-648190" y="5382128"/>
            <a:ext cx="3430335" cy="2133954"/>
          </a:xfrm>
          <a:custGeom>
            <a:avLst/>
            <a:gdLst/>
            <a:ahLst/>
            <a:cxnLst/>
            <a:rect l="l" t="t" r="r" b="b"/>
            <a:pathLst>
              <a:path w="5145502" h="3200931">
                <a:moveTo>
                  <a:pt x="0" y="3200931"/>
                </a:moveTo>
                <a:lnTo>
                  <a:pt x="5145501" y="3200931"/>
                </a:lnTo>
                <a:lnTo>
                  <a:pt x="5145501" y="0"/>
                </a:lnTo>
                <a:lnTo>
                  <a:pt x="0" y="0"/>
                </a:lnTo>
                <a:lnTo>
                  <a:pt x="0" y="3200931"/>
                </a:lnTo>
                <a:close/>
              </a:path>
            </a:pathLst>
          </a:custGeom>
          <a:blipFill>
            <a:blip r:embed="rId2"/>
            <a:stretch>
              <a:fillRect/>
            </a:stretch>
          </a:blipFill>
        </p:spPr>
      </p:sp>
      <p:pic>
        <p:nvPicPr>
          <p:cNvPr id="2" name="Picture 2">
            <a:extLst>
              <a:ext uri="{FF2B5EF4-FFF2-40B4-BE49-F238E27FC236}">
                <a16:creationId xmlns:a16="http://schemas.microsoft.com/office/drawing/2014/main" id="{A2E704CD-DEE7-9290-C1C5-D3BB378019BD}"/>
              </a:ext>
            </a:extLst>
          </p:cNvPr>
          <p:cNvPicPr>
            <a:picLocks noChangeAspect="1" noChangeArrowheads="1"/>
          </p:cNvPicPr>
          <p:nvPr/>
        </p:nvPicPr>
        <p:blipFill>
          <a:blip r:embed="rId3"/>
          <a:srcRect/>
          <a:stretch>
            <a:fillRect/>
          </a:stretch>
        </p:blipFill>
        <p:spPr bwMode="auto">
          <a:xfrm>
            <a:off x="784518" y="1110899"/>
            <a:ext cx="4142044" cy="2318100"/>
          </a:xfrm>
          <a:prstGeom prst="rect">
            <a:avLst/>
          </a:prstGeom>
          <a:ln>
            <a:noFill/>
          </a:ln>
          <a:effectLst>
            <a:softEdge rad="112500"/>
          </a:effectLst>
        </p:spPr>
      </p:pic>
    </p:spTree>
    <p:extLst>
      <p:ext uri="{BB962C8B-B14F-4D97-AF65-F5344CB8AC3E}">
        <p14:creationId xmlns:p14="http://schemas.microsoft.com/office/powerpoint/2010/main" val="30132483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ADB4A9-8D66-74D0-3799-B0B6456032C9}"/>
            </a:ext>
          </a:extLst>
        </p:cNvPr>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F59A64EB-C27E-214B-BB60-6242BCBA194A}"/>
              </a:ext>
            </a:extLst>
          </p:cNvPr>
          <p:cNvSpPr>
            <a:spLocks noGrp="1"/>
          </p:cNvSpPr>
          <p:nvPr>
            <p:ph idx="1"/>
          </p:nvPr>
        </p:nvSpPr>
        <p:spPr>
          <a:xfrm>
            <a:off x="1406071" y="561482"/>
            <a:ext cx="10481603" cy="5735035"/>
          </a:xfrm>
        </p:spPr>
        <p:txBody>
          <a:bodyPr>
            <a:normAutofit/>
          </a:bodyPr>
          <a:lstStyle/>
          <a:p>
            <a:pPr marL="0" indent="0" algn="r" rtl="1">
              <a:buNone/>
            </a:pPr>
            <a:r>
              <a:rPr lang="ar-DZ" sz="3600" b="1" dirty="0">
                <a:solidFill>
                  <a:schemeClr val="accent5">
                    <a:lumMod val="75000"/>
                  </a:schemeClr>
                </a:solidFill>
              </a:rPr>
              <a:t>إدراج الأشكال</a:t>
            </a:r>
          </a:p>
          <a:p>
            <a:pPr marL="0" indent="0" algn="r" rtl="1">
              <a:buNone/>
            </a:pPr>
            <a:endParaRPr lang="ar-DZ" sz="3600" b="1" dirty="0">
              <a:solidFill>
                <a:schemeClr val="accent5">
                  <a:lumMod val="75000"/>
                </a:schemeClr>
              </a:solidFill>
            </a:endParaRPr>
          </a:p>
          <a:p>
            <a:pPr algn="r" rtl="1">
              <a:buFont typeface="Arial" panose="020B0604020202020204" pitchFamily="34" charset="0"/>
              <a:buChar char="•"/>
            </a:pPr>
            <a:r>
              <a:rPr lang="ar-DZ" b="1" dirty="0">
                <a:solidFill>
                  <a:schemeClr val="accent4">
                    <a:lumMod val="75000"/>
                  </a:schemeClr>
                </a:solidFill>
              </a:rPr>
              <a:t>لإضافة أشكال هندسية أو رسومات</a:t>
            </a:r>
            <a:r>
              <a:rPr lang="ar-DZ" dirty="0">
                <a:solidFill>
                  <a:schemeClr val="accent4">
                    <a:lumMod val="75000"/>
                  </a:schemeClr>
                </a:solidFill>
              </a:rPr>
              <a:t>:</a:t>
            </a:r>
          </a:p>
          <a:p>
            <a:pPr marL="742950" lvl="1" indent="-285750" algn="r" rtl="1">
              <a:buFont typeface="Arial" panose="020B0604020202020204" pitchFamily="34" charset="0"/>
              <a:buChar char="•"/>
            </a:pPr>
            <a:r>
              <a:rPr lang="ar-DZ" dirty="0"/>
              <a:t>اذهب إلى قائمة </a:t>
            </a:r>
            <a:r>
              <a:rPr lang="ar-DZ" b="1" dirty="0"/>
              <a:t>"</a:t>
            </a:r>
            <a:r>
              <a:rPr lang="fr-FR" b="1" dirty="0"/>
              <a:t>Insertion</a:t>
            </a:r>
            <a:r>
              <a:rPr lang="fr-FR" dirty="0"/>
              <a:t>.</a:t>
            </a:r>
            <a:r>
              <a:rPr lang="ar-DZ" dirty="0"/>
              <a:t>"</a:t>
            </a:r>
            <a:endParaRPr lang="fr-FR" dirty="0"/>
          </a:p>
          <a:p>
            <a:pPr marL="742950" lvl="1" indent="-285750" algn="r" rtl="1">
              <a:buFont typeface="Arial" panose="020B0604020202020204" pitchFamily="34" charset="0"/>
              <a:buChar char="•"/>
            </a:pPr>
            <a:r>
              <a:rPr lang="ar-DZ" sz="2800" dirty="0"/>
              <a:t>اختر </a:t>
            </a:r>
            <a:r>
              <a:rPr lang="ar-DZ" sz="2800" b="1" dirty="0"/>
              <a:t>"</a:t>
            </a:r>
            <a:r>
              <a:rPr lang="fr-FR" sz="2800" b="1" dirty="0"/>
              <a:t>Formes</a:t>
            </a:r>
            <a:r>
              <a:rPr lang="ar-DZ" sz="2800" b="1" dirty="0"/>
              <a:t>"</a:t>
            </a:r>
            <a:endParaRPr lang="ar-DZ" sz="2800" dirty="0"/>
          </a:p>
          <a:p>
            <a:pPr marL="742950" lvl="1" indent="-285750" algn="r" rtl="1">
              <a:buFont typeface="Arial" panose="020B0604020202020204" pitchFamily="34" charset="0"/>
              <a:buChar char="•"/>
            </a:pPr>
            <a:r>
              <a:rPr lang="ar-DZ" sz="2800" dirty="0"/>
              <a:t>اختر الشكل المناسب (مثل: مستطيل، دائرة، سهم).</a:t>
            </a:r>
          </a:p>
          <a:p>
            <a:pPr marL="742950" lvl="1" indent="-285750" algn="r" rtl="1">
              <a:buFont typeface="Arial" panose="020B0604020202020204" pitchFamily="34" charset="0"/>
              <a:buChar char="•"/>
            </a:pPr>
            <a:r>
              <a:rPr lang="ar-DZ" sz="2800" dirty="0"/>
              <a:t>اضغط واسحب في مكان المستند لرسم الشكل.</a:t>
            </a:r>
          </a:p>
          <a:p>
            <a:pPr marL="457200" lvl="1" indent="0" algn="r" rtl="1">
              <a:buNone/>
            </a:pPr>
            <a:endParaRPr lang="ar-DZ" sz="2800" dirty="0"/>
          </a:p>
          <a:p>
            <a:pPr marL="742950" lvl="1" indent="-285750" algn="r" rtl="1">
              <a:buFont typeface="Arial" panose="020B0604020202020204" pitchFamily="34" charset="0"/>
              <a:buChar char="•"/>
            </a:pPr>
            <a:r>
              <a:rPr lang="ar-DZ" sz="2800" b="1" dirty="0">
                <a:solidFill>
                  <a:schemeClr val="accent4">
                    <a:lumMod val="75000"/>
                  </a:schemeClr>
                </a:solidFill>
              </a:rPr>
              <a:t>تنسيق الشكل:</a:t>
            </a:r>
          </a:p>
          <a:p>
            <a:pPr marL="1143000" lvl="2" indent="-228600" algn="r" rtl="1">
              <a:buFont typeface="Arial" panose="020B0604020202020204" pitchFamily="34" charset="0"/>
              <a:buChar char="•"/>
            </a:pPr>
            <a:r>
              <a:rPr lang="ar-DZ" sz="2400" dirty="0"/>
              <a:t>غيّر لون الشكل وحدوده من شريط الأدوات.</a:t>
            </a:r>
          </a:p>
          <a:p>
            <a:pPr marL="1143000" lvl="2" indent="-228600" algn="r" rtl="1">
              <a:buFont typeface="Arial" panose="020B0604020202020204" pitchFamily="34" charset="0"/>
              <a:buChar char="•"/>
            </a:pPr>
            <a:r>
              <a:rPr lang="ar-DZ" sz="2400" dirty="0"/>
              <a:t>أضف نصًا داخل الشكل بالنقر المزدوج داخله.</a:t>
            </a:r>
          </a:p>
        </p:txBody>
      </p:sp>
      <p:sp>
        <p:nvSpPr>
          <p:cNvPr id="5" name="Freeform 25">
            <a:extLst>
              <a:ext uri="{FF2B5EF4-FFF2-40B4-BE49-F238E27FC236}">
                <a16:creationId xmlns:a16="http://schemas.microsoft.com/office/drawing/2014/main" id="{563A31D9-677C-27BE-25C6-CB2B3449FF21}"/>
              </a:ext>
            </a:extLst>
          </p:cNvPr>
          <p:cNvSpPr/>
          <p:nvPr/>
        </p:nvSpPr>
        <p:spPr>
          <a:xfrm rot="-5400000" flipV="1">
            <a:off x="-648190" y="5382128"/>
            <a:ext cx="3430335" cy="2133954"/>
          </a:xfrm>
          <a:custGeom>
            <a:avLst/>
            <a:gdLst/>
            <a:ahLst/>
            <a:cxnLst/>
            <a:rect l="l" t="t" r="r" b="b"/>
            <a:pathLst>
              <a:path w="5145502" h="3200931">
                <a:moveTo>
                  <a:pt x="0" y="3200931"/>
                </a:moveTo>
                <a:lnTo>
                  <a:pt x="5145501" y="3200931"/>
                </a:lnTo>
                <a:lnTo>
                  <a:pt x="5145501" y="0"/>
                </a:lnTo>
                <a:lnTo>
                  <a:pt x="0" y="0"/>
                </a:lnTo>
                <a:lnTo>
                  <a:pt x="0" y="3200931"/>
                </a:lnTo>
                <a:close/>
              </a:path>
            </a:pathLst>
          </a:custGeom>
          <a:blipFill>
            <a:blip r:embed="rId2"/>
            <a:stretch>
              <a:fillRect/>
            </a:stretch>
          </a:blipFill>
        </p:spPr>
      </p:sp>
      <p:pic>
        <p:nvPicPr>
          <p:cNvPr id="4" name="Picture 3">
            <a:extLst>
              <a:ext uri="{FF2B5EF4-FFF2-40B4-BE49-F238E27FC236}">
                <a16:creationId xmlns:a16="http://schemas.microsoft.com/office/drawing/2014/main" id="{06B7F54C-AA50-6981-A6A8-21193B94E5E3}"/>
              </a:ext>
            </a:extLst>
          </p:cNvPr>
          <p:cNvPicPr>
            <a:picLocks noChangeAspect="1" noChangeArrowheads="1"/>
          </p:cNvPicPr>
          <p:nvPr/>
        </p:nvPicPr>
        <p:blipFill>
          <a:blip r:embed="rId3"/>
          <a:srcRect/>
          <a:stretch>
            <a:fillRect/>
          </a:stretch>
        </p:blipFill>
        <p:spPr bwMode="auto">
          <a:xfrm>
            <a:off x="513247" y="1005263"/>
            <a:ext cx="5298435" cy="2638270"/>
          </a:xfrm>
          <a:prstGeom prst="rect">
            <a:avLst/>
          </a:prstGeom>
          <a:ln>
            <a:noFill/>
          </a:ln>
          <a:effectLst>
            <a:softEdge rad="112500"/>
          </a:effectLst>
        </p:spPr>
      </p:pic>
    </p:spTree>
    <p:extLst>
      <p:ext uri="{BB962C8B-B14F-4D97-AF65-F5344CB8AC3E}">
        <p14:creationId xmlns:p14="http://schemas.microsoft.com/office/powerpoint/2010/main" val="26136059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8C1EB5-76DB-8587-46ED-9907C62B50E6}"/>
            </a:ext>
          </a:extLst>
        </p:cNvPr>
        <p:cNvGrpSpPr/>
        <p:nvPr/>
      </p:nvGrpSpPr>
      <p:grpSpPr>
        <a:xfrm>
          <a:off x="0" y="0"/>
          <a:ext cx="0" cy="0"/>
          <a:chOff x="0" y="0"/>
          <a:chExt cx="0" cy="0"/>
        </a:xfrm>
      </p:grpSpPr>
      <p:sp>
        <p:nvSpPr>
          <p:cNvPr id="5" name="Freeform 25">
            <a:extLst>
              <a:ext uri="{FF2B5EF4-FFF2-40B4-BE49-F238E27FC236}">
                <a16:creationId xmlns:a16="http://schemas.microsoft.com/office/drawing/2014/main" id="{69467C66-B204-611D-2400-ABC5AB26522A}"/>
              </a:ext>
            </a:extLst>
          </p:cNvPr>
          <p:cNvSpPr/>
          <p:nvPr/>
        </p:nvSpPr>
        <p:spPr>
          <a:xfrm rot="-5400000" flipV="1">
            <a:off x="-648190" y="5382128"/>
            <a:ext cx="3430335" cy="2133954"/>
          </a:xfrm>
          <a:custGeom>
            <a:avLst/>
            <a:gdLst/>
            <a:ahLst/>
            <a:cxnLst/>
            <a:rect l="l" t="t" r="r" b="b"/>
            <a:pathLst>
              <a:path w="5145502" h="3200931">
                <a:moveTo>
                  <a:pt x="0" y="3200931"/>
                </a:moveTo>
                <a:lnTo>
                  <a:pt x="5145501" y="3200931"/>
                </a:lnTo>
                <a:lnTo>
                  <a:pt x="5145501" y="0"/>
                </a:lnTo>
                <a:lnTo>
                  <a:pt x="0" y="0"/>
                </a:lnTo>
                <a:lnTo>
                  <a:pt x="0" y="3200931"/>
                </a:lnTo>
                <a:close/>
              </a:path>
            </a:pathLst>
          </a:custGeom>
          <a:blipFill>
            <a:blip r:embed="rId2"/>
            <a:stretch>
              <a:fillRect/>
            </a:stretch>
          </a:blipFill>
        </p:spPr>
      </p:sp>
      <p:sp>
        <p:nvSpPr>
          <p:cNvPr id="2" name="Espace réservé du contenu 1">
            <a:extLst>
              <a:ext uri="{FF2B5EF4-FFF2-40B4-BE49-F238E27FC236}">
                <a16:creationId xmlns:a16="http://schemas.microsoft.com/office/drawing/2014/main" id="{D50C7FDE-DB39-CDDC-A456-F1DBC65EA5B1}"/>
              </a:ext>
            </a:extLst>
          </p:cNvPr>
          <p:cNvSpPr>
            <a:spLocks noGrp="1"/>
          </p:cNvSpPr>
          <p:nvPr>
            <p:ph idx="1"/>
          </p:nvPr>
        </p:nvSpPr>
        <p:spPr>
          <a:xfrm>
            <a:off x="1540676" y="1582813"/>
            <a:ext cx="10480675" cy="604781"/>
          </a:xfrm>
          <a:prstGeom prst="rect">
            <a:avLst/>
          </a:prstGeom>
        </p:spPr>
        <p:txBody>
          <a:bodyPr wrap="square">
            <a:spAutoFit/>
          </a:bodyPr>
          <a:lstStyle/>
          <a:p>
            <a:pPr marL="0" indent="0" algn="r" rtl="1">
              <a:buNone/>
            </a:pPr>
            <a:r>
              <a:rPr lang="ar-DZ" sz="3600" b="1" dirty="0">
                <a:ln w="1905"/>
                <a:solidFill>
                  <a:schemeClr val="accent4">
                    <a:lumMod val="75000"/>
                  </a:schemeClr>
                </a:solidFill>
                <a:effectLst>
                  <a:innerShdw blurRad="69850" dist="43180" dir="5400000">
                    <a:srgbClr val="000000">
                      <a:alpha val="65000"/>
                    </a:srgbClr>
                  </a:innerShdw>
                </a:effectLst>
                <a:cs typeface="Traditional Arabic" pitchFamily="2" charset="-78"/>
              </a:rPr>
              <a:t>أولاً: </a:t>
            </a:r>
            <a:r>
              <a:rPr lang="ar-DZ" sz="3600" b="1" dirty="0">
                <a:ln w="1905"/>
                <a:gradFill flip="none" rotWithShape="1">
                  <a:gsLst>
                    <a:gs pos="0">
                      <a:srgbClr val="FF66FF">
                        <a:shade val="30000"/>
                        <a:satMod val="115000"/>
                      </a:srgbClr>
                    </a:gs>
                    <a:gs pos="50000">
                      <a:srgbClr val="FF66FF">
                        <a:shade val="67500"/>
                        <a:satMod val="115000"/>
                      </a:srgbClr>
                    </a:gs>
                    <a:gs pos="100000">
                      <a:srgbClr val="FF66FF">
                        <a:shade val="100000"/>
                        <a:satMod val="115000"/>
                      </a:srgbClr>
                    </a:gs>
                  </a:gsLst>
                  <a:lin ang="0" scaled="1"/>
                  <a:tileRect/>
                </a:gradFill>
                <a:effectLst>
                  <a:innerShdw blurRad="69850" dist="43180" dir="5400000">
                    <a:srgbClr val="000000">
                      <a:alpha val="65000"/>
                    </a:srgbClr>
                  </a:innerShdw>
                </a:effectLst>
                <a:cs typeface="Traditional Arabic" pitchFamily="2" charset="-78"/>
              </a:rPr>
              <a:t>حفظ الوثيقـة:</a:t>
            </a:r>
            <a:r>
              <a:rPr lang="fr-FR" sz="3600" b="1" dirty="0">
                <a:ln w="1905"/>
                <a:gradFill flip="none" rotWithShape="1">
                  <a:gsLst>
                    <a:gs pos="0">
                      <a:srgbClr val="FF66FF">
                        <a:shade val="30000"/>
                        <a:satMod val="115000"/>
                      </a:srgbClr>
                    </a:gs>
                    <a:gs pos="50000">
                      <a:srgbClr val="FF66FF">
                        <a:shade val="67500"/>
                        <a:satMod val="115000"/>
                      </a:srgbClr>
                    </a:gs>
                    <a:gs pos="100000">
                      <a:srgbClr val="FF66FF">
                        <a:shade val="100000"/>
                        <a:satMod val="115000"/>
                      </a:srgbClr>
                    </a:gs>
                  </a:gsLst>
                  <a:lin ang="0" scaled="1"/>
                  <a:tileRect/>
                </a:gradFill>
                <a:effectLst>
                  <a:innerShdw blurRad="69850" dist="43180" dir="5400000">
                    <a:srgbClr val="000000">
                      <a:alpha val="65000"/>
                    </a:srgbClr>
                  </a:innerShdw>
                </a:effectLst>
                <a:cs typeface="Traditional Arabic" pitchFamily="2" charset="-78"/>
              </a:rPr>
              <a:t> </a:t>
            </a:r>
            <a:endParaRPr lang="fr-FR" sz="3600" b="1" dirty="0"/>
          </a:p>
        </p:txBody>
      </p:sp>
      <p:pic>
        <p:nvPicPr>
          <p:cNvPr id="6" name="Picture 4">
            <a:extLst>
              <a:ext uri="{FF2B5EF4-FFF2-40B4-BE49-F238E27FC236}">
                <a16:creationId xmlns:a16="http://schemas.microsoft.com/office/drawing/2014/main" id="{8E953087-D1F0-649A-348B-8802B0AEDAA0}"/>
              </a:ext>
            </a:extLst>
          </p:cNvPr>
          <p:cNvPicPr>
            <a:picLocks noChangeAspect="1" noChangeArrowheads="1"/>
          </p:cNvPicPr>
          <p:nvPr/>
        </p:nvPicPr>
        <p:blipFill>
          <a:blip r:embed="rId3"/>
          <a:srcRect/>
          <a:stretch>
            <a:fillRect/>
          </a:stretch>
        </p:blipFill>
        <p:spPr bwMode="auto">
          <a:xfrm>
            <a:off x="7104064" y="1538515"/>
            <a:ext cx="1724028" cy="642942"/>
          </a:xfrm>
          <a:prstGeom prst="rect">
            <a:avLst/>
          </a:prstGeom>
          <a:noFill/>
          <a:ln w="28575">
            <a:solidFill>
              <a:srgbClr val="00B0F0"/>
            </a:solidFill>
            <a:miter lim="800000"/>
            <a:headEnd/>
            <a:tailEnd/>
          </a:ln>
          <a:effectLst/>
        </p:spPr>
      </p:pic>
      <p:grpSp>
        <p:nvGrpSpPr>
          <p:cNvPr id="7" name="Groupe 6">
            <a:extLst>
              <a:ext uri="{FF2B5EF4-FFF2-40B4-BE49-F238E27FC236}">
                <a16:creationId xmlns:a16="http://schemas.microsoft.com/office/drawing/2014/main" id="{0098BE55-D4C6-E847-E0DA-BFE83F78C955}"/>
              </a:ext>
            </a:extLst>
          </p:cNvPr>
          <p:cNvGrpSpPr/>
          <p:nvPr/>
        </p:nvGrpSpPr>
        <p:grpSpPr>
          <a:xfrm>
            <a:off x="-16922" y="1536821"/>
            <a:ext cx="5359665" cy="658822"/>
            <a:chOff x="3606535" y="4341814"/>
            <a:chExt cx="5359665" cy="658822"/>
          </a:xfrm>
        </p:grpSpPr>
        <p:sp>
          <p:nvSpPr>
            <p:cNvPr id="8" name="Rectangle 7">
              <a:extLst>
                <a:ext uri="{FF2B5EF4-FFF2-40B4-BE49-F238E27FC236}">
                  <a16:creationId xmlns:a16="http://schemas.microsoft.com/office/drawing/2014/main" id="{667A7A92-5D66-9D3B-805B-94321E7EB64B}"/>
                </a:ext>
              </a:extLst>
            </p:cNvPr>
            <p:cNvSpPr/>
            <p:nvPr/>
          </p:nvSpPr>
          <p:spPr>
            <a:xfrm>
              <a:off x="3606535" y="4341814"/>
              <a:ext cx="5359665" cy="646331"/>
            </a:xfrm>
            <a:prstGeom prst="rect">
              <a:avLst/>
            </a:prstGeom>
          </p:spPr>
          <p:txBody>
            <a:bodyPr wrap="square">
              <a:spAutoFit/>
            </a:bodyPr>
            <a:lstStyle/>
            <a:p>
              <a:pPr algn="r" rtl="1"/>
              <a:r>
                <a:rPr lang="ar-DZ" sz="3600" b="1" dirty="0">
                  <a:ln w="1905"/>
                  <a:solidFill>
                    <a:schemeClr val="accent4">
                      <a:lumMod val="75000"/>
                    </a:schemeClr>
                  </a:solidFill>
                  <a:effectLst>
                    <a:innerShdw blurRad="69850" dist="43180" dir="5400000">
                      <a:srgbClr val="000000">
                        <a:alpha val="65000"/>
                      </a:srgbClr>
                    </a:innerShdw>
                  </a:effectLst>
                  <a:cs typeface="Traditional Arabic" pitchFamily="2" charset="-78"/>
                </a:rPr>
                <a:t>ثانياً: </a:t>
              </a:r>
              <a:r>
                <a:rPr lang="ar-DZ" sz="3600" b="1" dirty="0">
                  <a:ln w="1905"/>
                  <a:gradFill flip="none" rotWithShape="1">
                    <a:gsLst>
                      <a:gs pos="0">
                        <a:srgbClr val="FF66FF">
                          <a:shade val="30000"/>
                          <a:satMod val="115000"/>
                        </a:srgbClr>
                      </a:gs>
                      <a:gs pos="50000">
                        <a:srgbClr val="FF66FF">
                          <a:shade val="67500"/>
                          <a:satMod val="115000"/>
                        </a:srgbClr>
                      </a:gs>
                      <a:gs pos="100000">
                        <a:srgbClr val="FF66FF">
                          <a:shade val="100000"/>
                          <a:satMod val="115000"/>
                        </a:srgbClr>
                      </a:gs>
                    </a:gsLst>
                    <a:lin ang="0" scaled="1"/>
                    <a:tileRect/>
                  </a:gradFill>
                  <a:effectLst>
                    <a:innerShdw blurRad="69850" dist="43180" dir="5400000">
                      <a:srgbClr val="000000">
                        <a:alpha val="65000"/>
                      </a:srgbClr>
                    </a:innerShdw>
                  </a:effectLst>
                  <a:cs typeface="Traditional Arabic" pitchFamily="2" charset="-78"/>
                </a:rPr>
                <a:t>إغلاق الوثيقـة:</a:t>
              </a:r>
              <a:endParaRPr lang="fr-FR" sz="3600" b="1" dirty="0"/>
            </a:p>
          </p:txBody>
        </p:sp>
        <p:pic>
          <p:nvPicPr>
            <p:cNvPr id="9" name="Picture 6">
              <a:extLst>
                <a:ext uri="{FF2B5EF4-FFF2-40B4-BE49-F238E27FC236}">
                  <a16:creationId xmlns:a16="http://schemas.microsoft.com/office/drawing/2014/main" id="{87BD508A-E4B7-ABE9-6A81-53B78409A540}"/>
                </a:ext>
              </a:extLst>
            </p:cNvPr>
            <p:cNvPicPr>
              <a:picLocks noChangeAspect="1" noChangeArrowheads="1"/>
            </p:cNvPicPr>
            <p:nvPr/>
          </p:nvPicPr>
          <p:blipFill>
            <a:blip r:embed="rId4"/>
            <a:srcRect/>
            <a:stretch>
              <a:fillRect/>
            </a:stretch>
          </p:blipFill>
          <p:spPr bwMode="auto">
            <a:xfrm>
              <a:off x="4564062" y="4357694"/>
              <a:ext cx="1525598" cy="642942"/>
            </a:xfrm>
            <a:prstGeom prst="rect">
              <a:avLst/>
            </a:prstGeom>
            <a:noFill/>
            <a:ln w="28575">
              <a:solidFill>
                <a:srgbClr val="00B0F0"/>
              </a:solidFill>
              <a:miter lim="800000"/>
              <a:headEnd/>
              <a:tailEnd/>
            </a:ln>
            <a:effectLst/>
          </p:spPr>
        </p:pic>
      </p:grpSp>
      <p:grpSp>
        <p:nvGrpSpPr>
          <p:cNvPr id="10" name="Groupe 9">
            <a:extLst>
              <a:ext uri="{FF2B5EF4-FFF2-40B4-BE49-F238E27FC236}">
                <a16:creationId xmlns:a16="http://schemas.microsoft.com/office/drawing/2014/main" id="{11202E48-A741-D986-F6E8-1E53A91AB9E1}"/>
              </a:ext>
            </a:extLst>
          </p:cNvPr>
          <p:cNvGrpSpPr/>
          <p:nvPr/>
        </p:nvGrpSpPr>
        <p:grpSpPr>
          <a:xfrm>
            <a:off x="6623586" y="3038904"/>
            <a:ext cx="5397765" cy="652316"/>
            <a:chOff x="3759737" y="5331291"/>
            <a:chExt cx="5397765" cy="652316"/>
          </a:xfrm>
        </p:grpSpPr>
        <p:sp>
          <p:nvSpPr>
            <p:cNvPr id="11" name="Rectangle 10">
              <a:extLst>
                <a:ext uri="{FF2B5EF4-FFF2-40B4-BE49-F238E27FC236}">
                  <a16:creationId xmlns:a16="http://schemas.microsoft.com/office/drawing/2014/main" id="{2AC76AC9-21B2-DE1E-4761-A80F0F589C6D}"/>
                </a:ext>
              </a:extLst>
            </p:cNvPr>
            <p:cNvSpPr/>
            <p:nvPr/>
          </p:nvSpPr>
          <p:spPr>
            <a:xfrm>
              <a:off x="3759737" y="5331291"/>
              <a:ext cx="5397765" cy="646331"/>
            </a:xfrm>
            <a:prstGeom prst="rect">
              <a:avLst/>
            </a:prstGeom>
          </p:spPr>
          <p:txBody>
            <a:bodyPr wrap="square">
              <a:spAutoFit/>
            </a:bodyPr>
            <a:lstStyle/>
            <a:p>
              <a:pPr algn="r" rtl="1"/>
              <a:r>
                <a:rPr lang="ar-DZ" sz="3600" b="1" dirty="0">
                  <a:ln w="1905"/>
                  <a:solidFill>
                    <a:schemeClr val="accent4">
                      <a:lumMod val="75000"/>
                    </a:schemeClr>
                  </a:solidFill>
                  <a:effectLst>
                    <a:innerShdw blurRad="69850" dist="43180" dir="5400000">
                      <a:srgbClr val="000000">
                        <a:alpha val="65000"/>
                      </a:srgbClr>
                    </a:innerShdw>
                  </a:effectLst>
                  <a:cs typeface="Traditional Arabic" pitchFamily="2" charset="-78"/>
                </a:rPr>
                <a:t>ثالثاً: </a:t>
              </a:r>
              <a:r>
                <a:rPr lang="ar-DZ" sz="3600" b="1" dirty="0">
                  <a:ln w="1905"/>
                  <a:gradFill flip="none" rotWithShape="1">
                    <a:gsLst>
                      <a:gs pos="0">
                        <a:srgbClr val="FF66FF">
                          <a:shade val="30000"/>
                          <a:satMod val="115000"/>
                        </a:srgbClr>
                      </a:gs>
                      <a:gs pos="50000">
                        <a:srgbClr val="FF66FF">
                          <a:shade val="67500"/>
                          <a:satMod val="115000"/>
                        </a:srgbClr>
                      </a:gs>
                      <a:gs pos="100000">
                        <a:srgbClr val="FF66FF">
                          <a:shade val="100000"/>
                          <a:satMod val="115000"/>
                        </a:srgbClr>
                      </a:gs>
                    </a:gsLst>
                    <a:lin ang="0" scaled="1"/>
                    <a:tileRect/>
                  </a:gradFill>
                  <a:effectLst>
                    <a:innerShdw blurRad="69850" dist="43180" dir="5400000">
                      <a:srgbClr val="000000">
                        <a:alpha val="65000"/>
                      </a:srgbClr>
                    </a:innerShdw>
                  </a:effectLst>
                  <a:cs typeface="Traditional Arabic" pitchFamily="2" charset="-78"/>
                </a:rPr>
                <a:t>طباعة الوثيقـة:</a:t>
              </a:r>
              <a:r>
                <a:rPr lang="fr-FR" sz="3600" b="1" dirty="0">
                  <a:ln w="1905"/>
                  <a:gradFill flip="none" rotWithShape="1">
                    <a:gsLst>
                      <a:gs pos="0">
                        <a:srgbClr val="FF66FF">
                          <a:shade val="30000"/>
                          <a:satMod val="115000"/>
                        </a:srgbClr>
                      </a:gs>
                      <a:gs pos="50000">
                        <a:srgbClr val="FF66FF">
                          <a:shade val="67500"/>
                          <a:satMod val="115000"/>
                        </a:srgbClr>
                      </a:gs>
                      <a:gs pos="100000">
                        <a:srgbClr val="FF66FF">
                          <a:shade val="100000"/>
                          <a:satMod val="115000"/>
                        </a:srgbClr>
                      </a:gs>
                    </a:gsLst>
                    <a:lin ang="0" scaled="1"/>
                    <a:tileRect/>
                  </a:gradFill>
                  <a:effectLst>
                    <a:innerShdw blurRad="69850" dist="43180" dir="5400000">
                      <a:srgbClr val="000000">
                        <a:alpha val="65000"/>
                      </a:srgbClr>
                    </a:innerShdw>
                  </a:effectLst>
                  <a:cs typeface="Traditional Arabic" pitchFamily="2" charset="-78"/>
                </a:rPr>
                <a:t> </a:t>
              </a:r>
              <a:endParaRPr lang="fr-FR" sz="3600" b="1" dirty="0"/>
            </a:p>
          </p:txBody>
        </p:sp>
        <p:pic>
          <p:nvPicPr>
            <p:cNvPr id="12" name="Picture 7">
              <a:extLst>
                <a:ext uri="{FF2B5EF4-FFF2-40B4-BE49-F238E27FC236}">
                  <a16:creationId xmlns:a16="http://schemas.microsoft.com/office/drawing/2014/main" id="{53DB88EE-262A-B990-EE31-DF2F4D12A1E5}"/>
                </a:ext>
              </a:extLst>
            </p:cNvPr>
            <p:cNvPicPr>
              <a:picLocks noChangeAspect="1" noChangeArrowheads="1"/>
            </p:cNvPicPr>
            <p:nvPr/>
          </p:nvPicPr>
          <p:blipFill>
            <a:blip r:embed="rId5"/>
            <a:srcRect/>
            <a:stretch>
              <a:fillRect/>
            </a:stretch>
          </p:blipFill>
          <p:spPr bwMode="auto">
            <a:xfrm>
              <a:off x="4240215" y="5353361"/>
              <a:ext cx="1724028" cy="630246"/>
            </a:xfrm>
            <a:prstGeom prst="rect">
              <a:avLst/>
            </a:prstGeom>
            <a:noFill/>
            <a:ln w="28575">
              <a:solidFill>
                <a:srgbClr val="00B0F0"/>
              </a:solidFill>
              <a:miter lim="800000"/>
              <a:headEnd/>
              <a:tailEnd/>
            </a:ln>
            <a:effectLst/>
          </p:spPr>
        </p:pic>
      </p:grpSp>
      <p:grpSp>
        <p:nvGrpSpPr>
          <p:cNvPr id="13" name="Groupe 12">
            <a:extLst>
              <a:ext uri="{FF2B5EF4-FFF2-40B4-BE49-F238E27FC236}">
                <a16:creationId xmlns:a16="http://schemas.microsoft.com/office/drawing/2014/main" id="{79DCA5A4-02F7-5E01-D1AC-00F011654BF3}"/>
              </a:ext>
            </a:extLst>
          </p:cNvPr>
          <p:cNvGrpSpPr/>
          <p:nvPr/>
        </p:nvGrpSpPr>
        <p:grpSpPr>
          <a:xfrm>
            <a:off x="0" y="2923398"/>
            <a:ext cx="5359665" cy="778796"/>
            <a:chOff x="3528326" y="1416706"/>
            <a:chExt cx="5359665" cy="778796"/>
          </a:xfrm>
        </p:grpSpPr>
        <p:sp>
          <p:nvSpPr>
            <p:cNvPr id="14" name="Rectangle 13">
              <a:extLst>
                <a:ext uri="{FF2B5EF4-FFF2-40B4-BE49-F238E27FC236}">
                  <a16:creationId xmlns:a16="http://schemas.microsoft.com/office/drawing/2014/main" id="{9BC28D08-CA2E-8248-CCB7-9E325B7C2530}"/>
                </a:ext>
              </a:extLst>
            </p:cNvPr>
            <p:cNvSpPr/>
            <p:nvPr/>
          </p:nvSpPr>
          <p:spPr>
            <a:xfrm>
              <a:off x="3528326" y="1416706"/>
              <a:ext cx="5359665" cy="646331"/>
            </a:xfrm>
            <a:prstGeom prst="rect">
              <a:avLst/>
            </a:prstGeom>
          </p:spPr>
          <p:txBody>
            <a:bodyPr wrap="square">
              <a:spAutoFit/>
            </a:bodyPr>
            <a:lstStyle/>
            <a:p>
              <a:pPr algn="r" rtl="1"/>
              <a:r>
                <a:rPr lang="ar-DZ" sz="3600" b="1" dirty="0">
                  <a:ln w="1905"/>
                  <a:solidFill>
                    <a:schemeClr val="accent4">
                      <a:lumMod val="75000"/>
                    </a:schemeClr>
                  </a:solidFill>
                  <a:effectLst>
                    <a:innerShdw blurRad="69850" dist="43180" dir="5400000">
                      <a:srgbClr val="000000">
                        <a:alpha val="65000"/>
                      </a:srgbClr>
                    </a:innerShdw>
                  </a:effectLst>
                  <a:cs typeface="Traditional Arabic" pitchFamily="2" charset="-78"/>
                </a:rPr>
                <a:t>رابعاً: </a:t>
              </a:r>
              <a:r>
                <a:rPr lang="ar-DZ" sz="3600" b="1" dirty="0">
                  <a:ln w="1905"/>
                  <a:gradFill flip="none" rotWithShape="1">
                    <a:gsLst>
                      <a:gs pos="0">
                        <a:srgbClr val="FF66FF">
                          <a:shade val="30000"/>
                          <a:satMod val="115000"/>
                        </a:srgbClr>
                      </a:gs>
                      <a:gs pos="50000">
                        <a:srgbClr val="FF66FF">
                          <a:shade val="67500"/>
                          <a:satMod val="115000"/>
                        </a:srgbClr>
                      </a:gs>
                      <a:gs pos="100000">
                        <a:srgbClr val="FF66FF">
                          <a:shade val="100000"/>
                          <a:satMod val="115000"/>
                        </a:srgbClr>
                      </a:gs>
                    </a:gsLst>
                    <a:lin ang="0" scaled="1"/>
                    <a:tileRect/>
                  </a:gradFill>
                  <a:effectLst>
                    <a:innerShdw blurRad="69850" dist="43180" dir="5400000">
                      <a:srgbClr val="000000">
                        <a:alpha val="65000"/>
                      </a:srgbClr>
                    </a:innerShdw>
                  </a:effectLst>
                  <a:cs typeface="Traditional Arabic" pitchFamily="2" charset="-78"/>
                </a:rPr>
                <a:t>فتح الوثيقـة:</a:t>
              </a:r>
              <a:endParaRPr lang="fr-FR" sz="3600" b="1" dirty="0"/>
            </a:p>
          </p:txBody>
        </p:sp>
        <p:pic>
          <p:nvPicPr>
            <p:cNvPr id="15" name="Picture 5">
              <a:extLst>
                <a:ext uri="{FF2B5EF4-FFF2-40B4-BE49-F238E27FC236}">
                  <a16:creationId xmlns:a16="http://schemas.microsoft.com/office/drawing/2014/main" id="{C99AE3FF-4985-D5E9-9A96-D5AF2F5E467A}"/>
                </a:ext>
              </a:extLst>
            </p:cNvPr>
            <p:cNvPicPr>
              <a:picLocks noChangeAspect="1" noChangeArrowheads="1"/>
            </p:cNvPicPr>
            <p:nvPr/>
          </p:nvPicPr>
          <p:blipFill>
            <a:blip r:embed="rId6"/>
            <a:srcRect/>
            <a:stretch>
              <a:fillRect/>
            </a:stretch>
          </p:blipFill>
          <p:spPr bwMode="auto">
            <a:xfrm>
              <a:off x="4429124" y="1571612"/>
              <a:ext cx="1476032" cy="623890"/>
            </a:xfrm>
            <a:prstGeom prst="rect">
              <a:avLst/>
            </a:prstGeom>
            <a:noFill/>
            <a:ln w="28575">
              <a:solidFill>
                <a:srgbClr val="00B0F0"/>
              </a:solidFill>
              <a:miter lim="800000"/>
              <a:headEnd/>
              <a:tailEnd/>
            </a:ln>
            <a:effectLst/>
          </p:spPr>
        </p:pic>
      </p:grpSp>
      <p:sp>
        <p:nvSpPr>
          <p:cNvPr id="16" name="Rectangle 15">
            <a:extLst>
              <a:ext uri="{FF2B5EF4-FFF2-40B4-BE49-F238E27FC236}">
                <a16:creationId xmlns:a16="http://schemas.microsoft.com/office/drawing/2014/main" id="{A9E7707B-D6EF-4991-469A-7CE84434CF84}"/>
              </a:ext>
            </a:extLst>
          </p:cNvPr>
          <p:cNvSpPr/>
          <p:nvPr/>
        </p:nvSpPr>
        <p:spPr>
          <a:xfrm>
            <a:off x="1719759" y="4017943"/>
            <a:ext cx="8931565" cy="1138773"/>
          </a:xfrm>
          <a:prstGeom prst="rect">
            <a:avLst/>
          </a:prstGeom>
        </p:spPr>
        <p:txBody>
          <a:bodyPr wrap="square">
            <a:spAutoFit/>
          </a:bodyPr>
          <a:lstStyle/>
          <a:p>
            <a:pPr algn="r" rtl="1"/>
            <a:r>
              <a:rPr lang="ar-DZ" sz="3600" b="1" dirty="0">
                <a:ln w="1905"/>
                <a:solidFill>
                  <a:srgbClr val="00B0F0"/>
                </a:solidFill>
                <a:effectLst>
                  <a:innerShdw blurRad="69850" dist="43180" dir="5400000">
                    <a:srgbClr val="000000">
                      <a:alpha val="65000"/>
                    </a:srgbClr>
                  </a:innerShdw>
                </a:effectLst>
                <a:cs typeface="Traditional Arabic" pitchFamily="2" charset="-78"/>
              </a:rPr>
              <a:t>ملاحظـة: </a:t>
            </a:r>
            <a:r>
              <a:rPr lang="ar-DZ" sz="3200" b="1" dirty="0">
                <a:cs typeface="Traditional Arabic" pitchFamily="2" charset="-78"/>
              </a:rPr>
              <a:t>هناك عمليات أخرى يمكن إجراؤها على الوثيقة مثل: وثيقة جديدة، النسخ، القص، اللصق، الحذف، إعادة التسمية،....الخ.</a:t>
            </a:r>
            <a:endParaRPr lang="fr-FR" sz="3200" b="1" dirty="0"/>
          </a:p>
        </p:txBody>
      </p:sp>
      <p:pic>
        <p:nvPicPr>
          <p:cNvPr id="17" name="Picture 2">
            <a:extLst>
              <a:ext uri="{FF2B5EF4-FFF2-40B4-BE49-F238E27FC236}">
                <a16:creationId xmlns:a16="http://schemas.microsoft.com/office/drawing/2014/main" id="{1D909E32-05B9-3209-D66D-FB3FA26BED1E}"/>
              </a:ext>
            </a:extLst>
          </p:cNvPr>
          <p:cNvPicPr>
            <a:picLocks noChangeAspect="1" noChangeArrowheads="1"/>
          </p:cNvPicPr>
          <p:nvPr/>
        </p:nvPicPr>
        <p:blipFill>
          <a:blip r:embed="rId7"/>
          <a:srcRect/>
          <a:stretch>
            <a:fillRect/>
          </a:stretch>
        </p:blipFill>
        <p:spPr bwMode="auto">
          <a:xfrm>
            <a:off x="9365440" y="5239651"/>
            <a:ext cx="1285884" cy="571504"/>
          </a:xfrm>
          <a:prstGeom prst="rect">
            <a:avLst/>
          </a:prstGeom>
          <a:noFill/>
          <a:ln w="28575">
            <a:solidFill>
              <a:srgbClr val="00B0F0"/>
            </a:solidFill>
            <a:miter lim="800000"/>
            <a:headEnd/>
            <a:tailEnd/>
          </a:ln>
          <a:effectLst/>
        </p:spPr>
      </p:pic>
      <p:pic>
        <p:nvPicPr>
          <p:cNvPr id="18" name="Picture 3">
            <a:extLst>
              <a:ext uri="{FF2B5EF4-FFF2-40B4-BE49-F238E27FC236}">
                <a16:creationId xmlns:a16="http://schemas.microsoft.com/office/drawing/2014/main" id="{0401E13F-135D-E698-5DC0-5ED7129C0A11}"/>
              </a:ext>
            </a:extLst>
          </p:cNvPr>
          <p:cNvPicPr>
            <a:picLocks noChangeAspect="1" noChangeArrowheads="1"/>
          </p:cNvPicPr>
          <p:nvPr/>
        </p:nvPicPr>
        <p:blipFill>
          <a:blip r:embed="rId8"/>
          <a:srcRect/>
          <a:stretch>
            <a:fillRect/>
          </a:stretch>
        </p:blipFill>
        <p:spPr bwMode="auto">
          <a:xfrm>
            <a:off x="4507688" y="5255527"/>
            <a:ext cx="1643074" cy="517827"/>
          </a:xfrm>
          <a:prstGeom prst="rect">
            <a:avLst/>
          </a:prstGeom>
          <a:noFill/>
          <a:ln w="28575">
            <a:solidFill>
              <a:srgbClr val="00B0F0"/>
            </a:solidFill>
            <a:miter lim="800000"/>
            <a:headEnd/>
            <a:tailEnd/>
          </a:ln>
          <a:effectLst/>
        </p:spPr>
      </p:pic>
      <p:pic>
        <p:nvPicPr>
          <p:cNvPr id="19" name="Picture 4">
            <a:extLst>
              <a:ext uri="{FF2B5EF4-FFF2-40B4-BE49-F238E27FC236}">
                <a16:creationId xmlns:a16="http://schemas.microsoft.com/office/drawing/2014/main" id="{D2AF75A8-84BE-5A53-6AB2-6F3271FE6C86}"/>
              </a:ext>
            </a:extLst>
          </p:cNvPr>
          <p:cNvPicPr>
            <a:picLocks noChangeAspect="1" noChangeArrowheads="1"/>
          </p:cNvPicPr>
          <p:nvPr/>
        </p:nvPicPr>
        <p:blipFill>
          <a:blip r:embed="rId9"/>
          <a:srcRect/>
          <a:stretch>
            <a:fillRect/>
          </a:stretch>
        </p:blipFill>
        <p:spPr bwMode="auto">
          <a:xfrm>
            <a:off x="7079456" y="5239651"/>
            <a:ext cx="1738325" cy="500066"/>
          </a:xfrm>
          <a:prstGeom prst="rect">
            <a:avLst/>
          </a:prstGeom>
          <a:noFill/>
          <a:ln w="28575">
            <a:solidFill>
              <a:srgbClr val="00B0F0"/>
            </a:solidFill>
            <a:miter lim="800000"/>
            <a:headEnd/>
            <a:tailEnd/>
          </a:ln>
          <a:effectLst/>
        </p:spPr>
      </p:pic>
      <p:pic>
        <p:nvPicPr>
          <p:cNvPr id="20" name="Picture 5">
            <a:extLst>
              <a:ext uri="{FF2B5EF4-FFF2-40B4-BE49-F238E27FC236}">
                <a16:creationId xmlns:a16="http://schemas.microsoft.com/office/drawing/2014/main" id="{6316A9F9-ED23-712C-28A3-7747B6B6FB8A}"/>
              </a:ext>
            </a:extLst>
          </p:cNvPr>
          <p:cNvPicPr>
            <a:picLocks noChangeAspect="1" noChangeArrowheads="1"/>
          </p:cNvPicPr>
          <p:nvPr/>
        </p:nvPicPr>
        <p:blipFill>
          <a:blip r:embed="rId10"/>
          <a:srcRect/>
          <a:stretch>
            <a:fillRect/>
          </a:stretch>
        </p:blipFill>
        <p:spPr bwMode="auto">
          <a:xfrm>
            <a:off x="6661945" y="6239783"/>
            <a:ext cx="2203361" cy="571480"/>
          </a:xfrm>
          <a:prstGeom prst="rect">
            <a:avLst/>
          </a:prstGeom>
          <a:noFill/>
          <a:ln w="28575">
            <a:solidFill>
              <a:srgbClr val="00B0F0"/>
            </a:solidFill>
            <a:miter lim="800000"/>
            <a:headEnd/>
            <a:tailEnd/>
          </a:ln>
          <a:effectLst/>
        </p:spPr>
      </p:pic>
      <p:pic>
        <p:nvPicPr>
          <p:cNvPr id="21" name="Picture 6">
            <a:extLst>
              <a:ext uri="{FF2B5EF4-FFF2-40B4-BE49-F238E27FC236}">
                <a16:creationId xmlns:a16="http://schemas.microsoft.com/office/drawing/2014/main" id="{5BB3DEB6-11E2-A2A8-B8AB-3D9AB78FD1DB}"/>
              </a:ext>
            </a:extLst>
          </p:cNvPr>
          <p:cNvPicPr>
            <a:picLocks noChangeAspect="1" noChangeArrowheads="1"/>
          </p:cNvPicPr>
          <p:nvPr/>
        </p:nvPicPr>
        <p:blipFill>
          <a:blip r:embed="rId11"/>
          <a:srcRect/>
          <a:stretch>
            <a:fillRect/>
          </a:stretch>
        </p:blipFill>
        <p:spPr bwMode="auto">
          <a:xfrm>
            <a:off x="4090178" y="6311221"/>
            <a:ext cx="1700220" cy="489457"/>
          </a:xfrm>
          <a:prstGeom prst="rect">
            <a:avLst/>
          </a:prstGeom>
          <a:noFill/>
          <a:ln w="28575">
            <a:solidFill>
              <a:srgbClr val="00B0F0"/>
            </a:solidFill>
            <a:miter lim="800000"/>
            <a:headEnd/>
            <a:tailEnd/>
          </a:ln>
          <a:effectLst/>
        </p:spPr>
      </p:pic>
      <p:pic>
        <p:nvPicPr>
          <p:cNvPr id="22" name="Picture 7">
            <a:extLst>
              <a:ext uri="{FF2B5EF4-FFF2-40B4-BE49-F238E27FC236}">
                <a16:creationId xmlns:a16="http://schemas.microsoft.com/office/drawing/2014/main" id="{F50AE8F1-27D3-07C5-63F2-6779BFD14F36}"/>
              </a:ext>
            </a:extLst>
          </p:cNvPr>
          <p:cNvPicPr>
            <a:picLocks noChangeAspect="1" noChangeArrowheads="1"/>
          </p:cNvPicPr>
          <p:nvPr/>
        </p:nvPicPr>
        <p:blipFill>
          <a:blip r:embed="rId12"/>
          <a:srcRect/>
          <a:stretch>
            <a:fillRect/>
          </a:stretch>
        </p:blipFill>
        <p:spPr bwMode="auto">
          <a:xfrm>
            <a:off x="2078230" y="5239651"/>
            <a:ext cx="2067500" cy="500066"/>
          </a:xfrm>
          <a:prstGeom prst="rect">
            <a:avLst/>
          </a:prstGeom>
          <a:noFill/>
          <a:ln w="28575">
            <a:solidFill>
              <a:srgbClr val="00B0F0"/>
            </a:solidFill>
            <a:miter lim="800000"/>
            <a:headEnd/>
            <a:tailEnd/>
          </a:ln>
          <a:effectLst/>
        </p:spPr>
      </p:pic>
      <p:sp>
        <p:nvSpPr>
          <p:cNvPr id="23" name="Rectangle 22">
            <a:extLst>
              <a:ext uri="{FF2B5EF4-FFF2-40B4-BE49-F238E27FC236}">
                <a16:creationId xmlns:a16="http://schemas.microsoft.com/office/drawing/2014/main" id="{6D3A64D6-7219-BE86-FB0C-FF885BDF223A}"/>
              </a:ext>
            </a:extLst>
          </p:cNvPr>
          <p:cNvSpPr/>
          <p:nvPr/>
        </p:nvSpPr>
        <p:spPr>
          <a:xfrm>
            <a:off x="2724804" y="505883"/>
            <a:ext cx="8931565" cy="584775"/>
          </a:xfrm>
          <a:prstGeom prst="rect">
            <a:avLst/>
          </a:prstGeom>
        </p:spPr>
        <p:txBody>
          <a:bodyPr wrap="square">
            <a:spAutoFit/>
          </a:bodyPr>
          <a:lstStyle/>
          <a:p>
            <a:pPr algn="r" rtl="1"/>
            <a:r>
              <a:rPr lang="ar-DZ" sz="3200" b="1" dirty="0">
                <a:solidFill>
                  <a:srgbClr val="0070C0"/>
                </a:solidFill>
              </a:rPr>
              <a:t>عمليات على الوثيقة</a:t>
            </a:r>
            <a:endParaRPr lang="fr-FR" sz="3200" b="1" dirty="0">
              <a:solidFill>
                <a:srgbClr val="0070C0"/>
              </a:solidFill>
            </a:endParaRPr>
          </a:p>
        </p:txBody>
      </p:sp>
    </p:spTree>
    <p:extLst>
      <p:ext uri="{BB962C8B-B14F-4D97-AF65-F5344CB8AC3E}">
        <p14:creationId xmlns:p14="http://schemas.microsoft.com/office/powerpoint/2010/main" val="2790792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7"/>
          <p:cNvGrpSpPr/>
          <p:nvPr/>
        </p:nvGrpSpPr>
        <p:grpSpPr>
          <a:xfrm>
            <a:off x="10565032" y="-1312109"/>
            <a:ext cx="5048817" cy="4338827"/>
            <a:chOff x="0" y="0"/>
            <a:chExt cx="812800" cy="698500"/>
          </a:xfrm>
        </p:grpSpPr>
        <p:sp>
          <p:nvSpPr>
            <p:cNvPr id="28" name="Freeform 28"/>
            <p:cNvSpPr/>
            <p:nvPr/>
          </p:nvSpPr>
          <p:spPr>
            <a:xfrm>
              <a:off x="7067" y="0"/>
              <a:ext cx="798666" cy="698500"/>
            </a:xfrm>
            <a:custGeom>
              <a:avLst/>
              <a:gdLst/>
              <a:ahLst/>
              <a:cxnLst/>
              <a:rect l="l" t="t" r="r" b="b"/>
              <a:pathLst>
                <a:path w="798666" h="698500">
                  <a:moveTo>
                    <a:pt x="787226" y="381060"/>
                  </a:moveTo>
                  <a:lnTo>
                    <a:pt x="621040" y="666690"/>
                  </a:lnTo>
                  <a:cubicBezTo>
                    <a:pt x="609582" y="686384"/>
                    <a:pt x="588516" y="698500"/>
                    <a:pt x="565731" y="698500"/>
                  </a:cubicBezTo>
                  <a:lnTo>
                    <a:pt x="232935" y="698500"/>
                  </a:lnTo>
                  <a:cubicBezTo>
                    <a:pt x="210150" y="698500"/>
                    <a:pt x="189084" y="686384"/>
                    <a:pt x="177626" y="666690"/>
                  </a:cubicBezTo>
                  <a:lnTo>
                    <a:pt x="11440" y="381060"/>
                  </a:lnTo>
                  <a:cubicBezTo>
                    <a:pt x="0" y="361396"/>
                    <a:pt x="0" y="337104"/>
                    <a:pt x="11440" y="317440"/>
                  </a:cubicBezTo>
                  <a:lnTo>
                    <a:pt x="177626" y="31810"/>
                  </a:lnTo>
                  <a:cubicBezTo>
                    <a:pt x="189084" y="12116"/>
                    <a:pt x="210150" y="0"/>
                    <a:pt x="232935" y="0"/>
                  </a:cubicBezTo>
                  <a:lnTo>
                    <a:pt x="565731" y="0"/>
                  </a:lnTo>
                  <a:cubicBezTo>
                    <a:pt x="588516" y="0"/>
                    <a:pt x="609582" y="12116"/>
                    <a:pt x="621040" y="31810"/>
                  </a:cubicBezTo>
                  <a:lnTo>
                    <a:pt x="787226" y="317440"/>
                  </a:lnTo>
                  <a:cubicBezTo>
                    <a:pt x="798666" y="337104"/>
                    <a:pt x="798666" y="361396"/>
                    <a:pt x="787226" y="381060"/>
                  </a:cubicBezTo>
                  <a:close/>
                </a:path>
              </a:pathLst>
            </a:custGeom>
            <a:gradFill rotWithShape="1">
              <a:gsLst>
                <a:gs pos="0">
                  <a:srgbClr val="153862">
                    <a:alpha val="100000"/>
                  </a:srgbClr>
                </a:gs>
                <a:gs pos="100000">
                  <a:srgbClr val="255389">
                    <a:alpha val="100000"/>
                  </a:srgbClr>
                </a:gs>
              </a:gsLst>
              <a:path path="circle">
                <a:fillToRect l="50000" t="50000" r="50000" b="50000"/>
              </a:path>
            </a:gradFill>
          </p:spPr>
        </p:sp>
        <p:sp>
          <p:nvSpPr>
            <p:cNvPr id="29" name="TextBox 29"/>
            <p:cNvSpPr txBox="1"/>
            <p:nvPr/>
          </p:nvSpPr>
          <p:spPr>
            <a:xfrm>
              <a:off x="114300" y="-38100"/>
              <a:ext cx="584200" cy="736600"/>
            </a:xfrm>
            <a:prstGeom prst="rect">
              <a:avLst/>
            </a:prstGeom>
          </p:spPr>
          <p:txBody>
            <a:bodyPr lIns="33867" tIns="33867" rIns="33867" bIns="33867" rtlCol="0" anchor="ctr"/>
            <a:lstStyle/>
            <a:p>
              <a:pPr algn="ctr">
                <a:lnSpc>
                  <a:spcPts val="1773"/>
                </a:lnSpc>
              </a:pPr>
              <a:endParaRPr sz="1200"/>
            </a:p>
          </p:txBody>
        </p:sp>
      </p:grpSp>
      <p:grpSp>
        <p:nvGrpSpPr>
          <p:cNvPr id="30" name="Group 30"/>
          <p:cNvGrpSpPr/>
          <p:nvPr/>
        </p:nvGrpSpPr>
        <p:grpSpPr>
          <a:xfrm>
            <a:off x="-3465403" y="-1312109"/>
            <a:ext cx="5048817" cy="4338827"/>
            <a:chOff x="0" y="0"/>
            <a:chExt cx="812800" cy="698500"/>
          </a:xfrm>
        </p:grpSpPr>
        <p:sp>
          <p:nvSpPr>
            <p:cNvPr id="31" name="Freeform 31"/>
            <p:cNvSpPr/>
            <p:nvPr/>
          </p:nvSpPr>
          <p:spPr>
            <a:xfrm>
              <a:off x="7067" y="0"/>
              <a:ext cx="798666" cy="698500"/>
            </a:xfrm>
            <a:custGeom>
              <a:avLst/>
              <a:gdLst/>
              <a:ahLst/>
              <a:cxnLst/>
              <a:rect l="l" t="t" r="r" b="b"/>
              <a:pathLst>
                <a:path w="798666" h="698500">
                  <a:moveTo>
                    <a:pt x="787226" y="381060"/>
                  </a:moveTo>
                  <a:lnTo>
                    <a:pt x="621040" y="666690"/>
                  </a:lnTo>
                  <a:cubicBezTo>
                    <a:pt x="609582" y="686384"/>
                    <a:pt x="588516" y="698500"/>
                    <a:pt x="565731" y="698500"/>
                  </a:cubicBezTo>
                  <a:lnTo>
                    <a:pt x="232935" y="698500"/>
                  </a:lnTo>
                  <a:cubicBezTo>
                    <a:pt x="210150" y="698500"/>
                    <a:pt x="189084" y="686384"/>
                    <a:pt x="177626" y="666690"/>
                  </a:cubicBezTo>
                  <a:lnTo>
                    <a:pt x="11440" y="381060"/>
                  </a:lnTo>
                  <a:cubicBezTo>
                    <a:pt x="0" y="361396"/>
                    <a:pt x="0" y="337104"/>
                    <a:pt x="11440" y="317440"/>
                  </a:cubicBezTo>
                  <a:lnTo>
                    <a:pt x="177626" y="31810"/>
                  </a:lnTo>
                  <a:cubicBezTo>
                    <a:pt x="189084" y="12116"/>
                    <a:pt x="210150" y="0"/>
                    <a:pt x="232935" y="0"/>
                  </a:cubicBezTo>
                  <a:lnTo>
                    <a:pt x="565731" y="0"/>
                  </a:lnTo>
                  <a:cubicBezTo>
                    <a:pt x="588516" y="0"/>
                    <a:pt x="609582" y="12116"/>
                    <a:pt x="621040" y="31810"/>
                  </a:cubicBezTo>
                  <a:lnTo>
                    <a:pt x="787226" y="317440"/>
                  </a:lnTo>
                  <a:cubicBezTo>
                    <a:pt x="798666" y="337104"/>
                    <a:pt x="798666" y="361396"/>
                    <a:pt x="787226" y="381060"/>
                  </a:cubicBezTo>
                  <a:close/>
                </a:path>
              </a:pathLst>
            </a:custGeom>
            <a:gradFill rotWithShape="1">
              <a:gsLst>
                <a:gs pos="0">
                  <a:srgbClr val="153862">
                    <a:alpha val="100000"/>
                  </a:srgbClr>
                </a:gs>
                <a:gs pos="100000">
                  <a:srgbClr val="255389">
                    <a:alpha val="100000"/>
                  </a:srgbClr>
                </a:gs>
              </a:gsLst>
              <a:path path="circle">
                <a:fillToRect l="50000" t="50000" r="50000" b="50000"/>
              </a:path>
            </a:gradFill>
          </p:spPr>
        </p:sp>
        <p:sp>
          <p:nvSpPr>
            <p:cNvPr id="32" name="TextBox 32"/>
            <p:cNvSpPr txBox="1"/>
            <p:nvPr/>
          </p:nvSpPr>
          <p:spPr>
            <a:xfrm>
              <a:off x="114300" y="-38100"/>
              <a:ext cx="584200" cy="736600"/>
            </a:xfrm>
            <a:prstGeom prst="rect">
              <a:avLst/>
            </a:prstGeom>
          </p:spPr>
          <p:txBody>
            <a:bodyPr lIns="33867" tIns="33867" rIns="33867" bIns="33867" rtlCol="0" anchor="ctr"/>
            <a:lstStyle/>
            <a:p>
              <a:pPr algn="ctr">
                <a:lnSpc>
                  <a:spcPts val="1773"/>
                </a:lnSpc>
              </a:pPr>
              <a:endParaRPr sz="1200"/>
            </a:p>
          </p:txBody>
        </p:sp>
      </p:grpSp>
      <p:grpSp>
        <p:nvGrpSpPr>
          <p:cNvPr id="33" name="Group 33"/>
          <p:cNvGrpSpPr/>
          <p:nvPr/>
        </p:nvGrpSpPr>
        <p:grpSpPr>
          <a:xfrm>
            <a:off x="11038168" y="-872864"/>
            <a:ext cx="4115245" cy="3536538"/>
            <a:chOff x="0" y="0"/>
            <a:chExt cx="812800" cy="698500"/>
          </a:xfrm>
        </p:grpSpPr>
        <p:sp>
          <p:nvSpPr>
            <p:cNvPr id="34" name="Freeform 34"/>
            <p:cNvSpPr/>
            <p:nvPr/>
          </p:nvSpPr>
          <p:spPr>
            <a:xfrm>
              <a:off x="8670" y="0"/>
              <a:ext cx="795460" cy="698500"/>
            </a:xfrm>
            <a:custGeom>
              <a:avLst/>
              <a:gdLst/>
              <a:ahLst/>
              <a:cxnLst/>
              <a:rect l="l" t="t" r="r" b="b"/>
              <a:pathLst>
                <a:path w="795460" h="698500">
                  <a:moveTo>
                    <a:pt x="781424" y="388276"/>
                  </a:moveTo>
                  <a:lnTo>
                    <a:pt x="623636" y="659474"/>
                  </a:lnTo>
                  <a:cubicBezTo>
                    <a:pt x="609578" y="683636"/>
                    <a:pt x="583733" y="698500"/>
                    <a:pt x="555779" y="698500"/>
                  </a:cubicBezTo>
                  <a:lnTo>
                    <a:pt x="239681" y="698500"/>
                  </a:lnTo>
                  <a:cubicBezTo>
                    <a:pt x="211727" y="698500"/>
                    <a:pt x="185882" y="683636"/>
                    <a:pt x="171824" y="659474"/>
                  </a:cubicBezTo>
                  <a:lnTo>
                    <a:pt x="14036" y="388276"/>
                  </a:lnTo>
                  <a:cubicBezTo>
                    <a:pt x="0" y="364152"/>
                    <a:pt x="0" y="334348"/>
                    <a:pt x="14036" y="310224"/>
                  </a:cubicBezTo>
                  <a:lnTo>
                    <a:pt x="171824" y="39026"/>
                  </a:lnTo>
                  <a:cubicBezTo>
                    <a:pt x="185882" y="14864"/>
                    <a:pt x="211727" y="0"/>
                    <a:pt x="239681" y="0"/>
                  </a:cubicBezTo>
                  <a:lnTo>
                    <a:pt x="555779" y="0"/>
                  </a:lnTo>
                  <a:cubicBezTo>
                    <a:pt x="583733" y="0"/>
                    <a:pt x="609578" y="14864"/>
                    <a:pt x="623636" y="39026"/>
                  </a:cubicBezTo>
                  <a:lnTo>
                    <a:pt x="781424" y="310224"/>
                  </a:lnTo>
                  <a:cubicBezTo>
                    <a:pt x="795460" y="334348"/>
                    <a:pt x="795460" y="364152"/>
                    <a:pt x="781424" y="388276"/>
                  </a:cubicBezTo>
                  <a:close/>
                </a:path>
              </a:pathLst>
            </a:custGeom>
            <a:solidFill>
              <a:srgbClr val="000000">
                <a:alpha val="0"/>
              </a:srgbClr>
            </a:solidFill>
            <a:ln w="66675" cap="rnd">
              <a:gradFill>
                <a:gsLst>
                  <a:gs pos="0">
                    <a:srgbClr val="112D4E">
                      <a:alpha val="100000"/>
                    </a:srgbClr>
                  </a:gs>
                  <a:gs pos="50000">
                    <a:srgbClr val="255389">
                      <a:alpha val="100000"/>
                    </a:srgbClr>
                  </a:gs>
                  <a:gs pos="100000">
                    <a:srgbClr val="2A96E4">
                      <a:alpha val="100000"/>
                    </a:srgbClr>
                  </a:gs>
                </a:gsLst>
                <a:lin ang="5400000"/>
              </a:gradFill>
              <a:prstDash val="solid"/>
              <a:round/>
            </a:ln>
          </p:spPr>
        </p:sp>
        <p:sp>
          <p:nvSpPr>
            <p:cNvPr id="35" name="TextBox 35"/>
            <p:cNvSpPr txBox="1"/>
            <p:nvPr/>
          </p:nvSpPr>
          <p:spPr>
            <a:xfrm>
              <a:off x="114300" y="-38100"/>
              <a:ext cx="584200" cy="736600"/>
            </a:xfrm>
            <a:prstGeom prst="rect">
              <a:avLst/>
            </a:prstGeom>
          </p:spPr>
          <p:txBody>
            <a:bodyPr lIns="33867" tIns="33867" rIns="33867" bIns="33867" rtlCol="0" anchor="ctr"/>
            <a:lstStyle/>
            <a:p>
              <a:pPr algn="ctr">
                <a:lnSpc>
                  <a:spcPts val="1773"/>
                </a:lnSpc>
              </a:pPr>
              <a:endParaRPr sz="1200"/>
            </a:p>
          </p:txBody>
        </p:sp>
      </p:grpSp>
      <p:grpSp>
        <p:nvGrpSpPr>
          <p:cNvPr id="36" name="Group 36"/>
          <p:cNvGrpSpPr/>
          <p:nvPr/>
        </p:nvGrpSpPr>
        <p:grpSpPr>
          <a:xfrm>
            <a:off x="-2992267" y="-872864"/>
            <a:ext cx="4115245" cy="3536538"/>
            <a:chOff x="0" y="0"/>
            <a:chExt cx="812800" cy="698500"/>
          </a:xfrm>
        </p:grpSpPr>
        <p:sp>
          <p:nvSpPr>
            <p:cNvPr id="37" name="Freeform 37"/>
            <p:cNvSpPr/>
            <p:nvPr/>
          </p:nvSpPr>
          <p:spPr>
            <a:xfrm>
              <a:off x="8670" y="0"/>
              <a:ext cx="795460" cy="698500"/>
            </a:xfrm>
            <a:custGeom>
              <a:avLst/>
              <a:gdLst/>
              <a:ahLst/>
              <a:cxnLst/>
              <a:rect l="l" t="t" r="r" b="b"/>
              <a:pathLst>
                <a:path w="795460" h="698500">
                  <a:moveTo>
                    <a:pt x="781424" y="388276"/>
                  </a:moveTo>
                  <a:lnTo>
                    <a:pt x="623636" y="659474"/>
                  </a:lnTo>
                  <a:cubicBezTo>
                    <a:pt x="609578" y="683636"/>
                    <a:pt x="583733" y="698500"/>
                    <a:pt x="555779" y="698500"/>
                  </a:cubicBezTo>
                  <a:lnTo>
                    <a:pt x="239681" y="698500"/>
                  </a:lnTo>
                  <a:cubicBezTo>
                    <a:pt x="211727" y="698500"/>
                    <a:pt x="185882" y="683636"/>
                    <a:pt x="171824" y="659474"/>
                  </a:cubicBezTo>
                  <a:lnTo>
                    <a:pt x="14036" y="388276"/>
                  </a:lnTo>
                  <a:cubicBezTo>
                    <a:pt x="0" y="364152"/>
                    <a:pt x="0" y="334348"/>
                    <a:pt x="14036" y="310224"/>
                  </a:cubicBezTo>
                  <a:lnTo>
                    <a:pt x="171824" y="39026"/>
                  </a:lnTo>
                  <a:cubicBezTo>
                    <a:pt x="185882" y="14864"/>
                    <a:pt x="211727" y="0"/>
                    <a:pt x="239681" y="0"/>
                  </a:cubicBezTo>
                  <a:lnTo>
                    <a:pt x="555779" y="0"/>
                  </a:lnTo>
                  <a:cubicBezTo>
                    <a:pt x="583733" y="0"/>
                    <a:pt x="609578" y="14864"/>
                    <a:pt x="623636" y="39026"/>
                  </a:cubicBezTo>
                  <a:lnTo>
                    <a:pt x="781424" y="310224"/>
                  </a:lnTo>
                  <a:cubicBezTo>
                    <a:pt x="795460" y="334348"/>
                    <a:pt x="795460" y="364152"/>
                    <a:pt x="781424" y="388276"/>
                  </a:cubicBezTo>
                  <a:close/>
                </a:path>
              </a:pathLst>
            </a:custGeom>
            <a:solidFill>
              <a:srgbClr val="000000">
                <a:alpha val="0"/>
              </a:srgbClr>
            </a:solidFill>
            <a:ln w="66675" cap="rnd">
              <a:gradFill>
                <a:gsLst>
                  <a:gs pos="0">
                    <a:srgbClr val="112D4E">
                      <a:alpha val="100000"/>
                    </a:srgbClr>
                  </a:gs>
                  <a:gs pos="50000">
                    <a:srgbClr val="255389">
                      <a:alpha val="100000"/>
                    </a:srgbClr>
                  </a:gs>
                  <a:gs pos="100000">
                    <a:srgbClr val="2A96E4">
                      <a:alpha val="100000"/>
                    </a:srgbClr>
                  </a:gs>
                </a:gsLst>
                <a:lin ang="5400000"/>
              </a:gradFill>
              <a:prstDash val="solid"/>
              <a:round/>
            </a:ln>
          </p:spPr>
        </p:sp>
        <p:sp>
          <p:nvSpPr>
            <p:cNvPr id="38" name="TextBox 38"/>
            <p:cNvSpPr txBox="1"/>
            <p:nvPr/>
          </p:nvSpPr>
          <p:spPr>
            <a:xfrm>
              <a:off x="114300" y="-38100"/>
              <a:ext cx="584200" cy="736600"/>
            </a:xfrm>
            <a:prstGeom prst="rect">
              <a:avLst/>
            </a:prstGeom>
          </p:spPr>
          <p:txBody>
            <a:bodyPr lIns="33867" tIns="33867" rIns="33867" bIns="33867" rtlCol="0" anchor="ctr"/>
            <a:lstStyle/>
            <a:p>
              <a:pPr algn="ctr">
                <a:lnSpc>
                  <a:spcPts val="1773"/>
                </a:lnSpc>
              </a:pPr>
              <a:endParaRPr sz="1200"/>
            </a:p>
          </p:txBody>
        </p:sp>
      </p:grpSp>
      <p:grpSp>
        <p:nvGrpSpPr>
          <p:cNvPr id="39" name="Group 39"/>
          <p:cNvGrpSpPr/>
          <p:nvPr/>
        </p:nvGrpSpPr>
        <p:grpSpPr>
          <a:xfrm rot="-10800000">
            <a:off x="10267618" y="-1032464"/>
            <a:ext cx="2477165" cy="2882519"/>
            <a:chOff x="0" y="0"/>
            <a:chExt cx="698500" cy="812800"/>
          </a:xfrm>
        </p:grpSpPr>
        <p:sp>
          <p:nvSpPr>
            <p:cNvPr id="40" name="Freeform 40"/>
            <p:cNvSpPr/>
            <p:nvPr/>
          </p:nvSpPr>
          <p:spPr>
            <a:xfrm>
              <a:off x="0" y="7564"/>
              <a:ext cx="698500" cy="797671"/>
            </a:xfrm>
            <a:custGeom>
              <a:avLst/>
              <a:gdLst/>
              <a:ahLst/>
              <a:cxnLst/>
              <a:rect l="l" t="t" r="r" b="b"/>
              <a:pathLst>
                <a:path w="698500" h="797671">
                  <a:moveTo>
                    <a:pt x="383298" y="12246"/>
                  </a:moveTo>
                  <a:lnTo>
                    <a:pt x="664452" y="175826"/>
                  </a:lnTo>
                  <a:cubicBezTo>
                    <a:pt x="685532" y="188091"/>
                    <a:pt x="698500" y="210640"/>
                    <a:pt x="698500" y="235028"/>
                  </a:cubicBezTo>
                  <a:lnTo>
                    <a:pt x="698500" y="562644"/>
                  </a:lnTo>
                  <a:cubicBezTo>
                    <a:pt x="698500" y="587032"/>
                    <a:pt x="685532" y="609581"/>
                    <a:pt x="664452" y="621846"/>
                  </a:cubicBezTo>
                  <a:lnTo>
                    <a:pt x="383298" y="785426"/>
                  </a:lnTo>
                  <a:cubicBezTo>
                    <a:pt x="362251" y="797672"/>
                    <a:pt x="336249" y="797672"/>
                    <a:pt x="315202" y="785426"/>
                  </a:cubicBezTo>
                  <a:lnTo>
                    <a:pt x="34048" y="621846"/>
                  </a:lnTo>
                  <a:cubicBezTo>
                    <a:pt x="12968" y="609581"/>
                    <a:pt x="0" y="587032"/>
                    <a:pt x="0" y="562644"/>
                  </a:cubicBezTo>
                  <a:lnTo>
                    <a:pt x="0" y="235028"/>
                  </a:lnTo>
                  <a:cubicBezTo>
                    <a:pt x="0" y="210640"/>
                    <a:pt x="12968" y="188091"/>
                    <a:pt x="34048" y="175826"/>
                  </a:cubicBezTo>
                  <a:lnTo>
                    <a:pt x="315202" y="12246"/>
                  </a:lnTo>
                  <a:cubicBezTo>
                    <a:pt x="336249" y="0"/>
                    <a:pt x="362251" y="0"/>
                    <a:pt x="383298" y="12246"/>
                  </a:cubicBezTo>
                  <a:close/>
                </a:path>
              </a:pathLst>
            </a:custGeom>
            <a:solidFill>
              <a:srgbClr val="000000">
                <a:alpha val="0"/>
              </a:srgbClr>
            </a:solidFill>
            <a:ln w="133350" cap="rnd">
              <a:gradFill>
                <a:gsLst>
                  <a:gs pos="0">
                    <a:srgbClr val="FFB613">
                      <a:alpha val="100000"/>
                    </a:srgbClr>
                  </a:gs>
                  <a:gs pos="100000">
                    <a:srgbClr val="FFE42F">
                      <a:alpha val="100000"/>
                    </a:srgbClr>
                  </a:gs>
                </a:gsLst>
                <a:lin ang="5400000"/>
              </a:gradFill>
              <a:prstDash val="solid"/>
              <a:round/>
            </a:ln>
          </p:spPr>
        </p:sp>
        <p:sp>
          <p:nvSpPr>
            <p:cNvPr id="41" name="TextBox 41"/>
            <p:cNvSpPr txBox="1"/>
            <p:nvPr/>
          </p:nvSpPr>
          <p:spPr>
            <a:xfrm>
              <a:off x="0" y="101600"/>
              <a:ext cx="698500" cy="571500"/>
            </a:xfrm>
            <a:prstGeom prst="rect">
              <a:avLst/>
            </a:prstGeom>
          </p:spPr>
          <p:txBody>
            <a:bodyPr lIns="80185" tIns="80185" rIns="80185" bIns="80185" rtlCol="0" anchor="ctr"/>
            <a:lstStyle/>
            <a:p>
              <a:pPr algn="ctr">
                <a:lnSpc>
                  <a:spcPts val="1773"/>
                </a:lnSpc>
              </a:pPr>
              <a:endParaRPr sz="1200"/>
            </a:p>
          </p:txBody>
        </p:sp>
      </p:grpSp>
      <p:grpSp>
        <p:nvGrpSpPr>
          <p:cNvPr id="42" name="Group 42"/>
          <p:cNvGrpSpPr/>
          <p:nvPr/>
        </p:nvGrpSpPr>
        <p:grpSpPr>
          <a:xfrm rot="-10800000">
            <a:off x="-620455" y="-1032464"/>
            <a:ext cx="2477165" cy="2882519"/>
            <a:chOff x="0" y="0"/>
            <a:chExt cx="698500" cy="812800"/>
          </a:xfrm>
        </p:grpSpPr>
        <p:sp>
          <p:nvSpPr>
            <p:cNvPr id="43" name="Freeform 43"/>
            <p:cNvSpPr/>
            <p:nvPr/>
          </p:nvSpPr>
          <p:spPr>
            <a:xfrm>
              <a:off x="0" y="7564"/>
              <a:ext cx="698500" cy="797671"/>
            </a:xfrm>
            <a:custGeom>
              <a:avLst/>
              <a:gdLst/>
              <a:ahLst/>
              <a:cxnLst/>
              <a:rect l="l" t="t" r="r" b="b"/>
              <a:pathLst>
                <a:path w="698500" h="797671">
                  <a:moveTo>
                    <a:pt x="383298" y="12246"/>
                  </a:moveTo>
                  <a:lnTo>
                    <a:pt x="664452" y="175826"/>
                  </a:lnTo>
                  <a:cubicBezTo>
                    <a:pt x="685532" y="188091"/>
                    <a:pt x="698500" y="210640"/>
                    <a:pt x="698500" y="235028"/>
                  </a:cubicBezTo>
                  <a:lnTo>
                    <a:pt x="698500" y="562644"/>
                  </a:lnTo>
                  <a:cubicBezTo>
                    <a:pt x="698500" y="587032"/>
                    <a:pt x="685532" y="609581"/>
                    <a:pt x="664452" y="621846"/>
                  </a:cubicBezTo>
                  <a:lnTo>
                    <a:pt x="383298" y="785426"/>
                  </a:lnTo>
                  <a:cubicBezTo>
                    <a:pt x="362251" y="797672"/>
                    <a:pt x="336249" y="797672"/>
                    <a:pt x="315202" y="785426"/>
                  </a:cubicBezTo>
                  <a:lnTo>
                    <a:pt x="34048" y="621846"/>
                  </a:lnTo>
                  <a:cubicBezTo>
                    <a:pt x="12968" y="609581"/>
                    <a:pt x="0" y="587032"/>
                    <a:pt x="0" y="562644"/>
                  </a:cubicBezTo>
                  <a:lnTo>
                    <a:pt x="0" y="235028"/>
                  </a:lnTo>
                  <a:cubicBezTo>
                    <a:pt x="0" y="210640"/>
                    <a:pt x="12968" y="188091"/>
                    <a:pt x="34048" y="175826"/>
                  </a:cubicBezTo>
                  <a:lnTo>
                    <a:pt x="315202" y="12246"/>
                  </a:lnTo>
                  <a:cubicBezTo>
                    <a:pt x="336249" y="0"/>
                    <a:pt x="362251" y="0"/>
                    <a:pt x="383298" y="12246"/>
                  </a:cubicBezTo>
                  <a:close/>
                </a:path>
              </a:pathLst>
            </a:custGeom>
            <a:solidFill>
              <a:srgbClr val="000000">
                <a:alpha val="0"/>
              </a:srgbClr>
            </a:solidFill>
            <a:ln w="133350" cap="rnd">
              <a:gradFill>
                <a:gsLst>
                  <a:gs pos="0">
                    <a:srgbClr val="FFB613">
                      <a:alpha val="100000"/>
                    </a:srgbClr>
                  </a:gs>
                  <a:gs pos="100000">
                    <a:srgbClr val="FFE42F">
                      <a:alpha val="100000"/>
                    </a:srgbClr>
                  </a:gs>
                </a:gsLst>
                <a:lin ang="5400000"/>
              </a:gradFill>
              <a:prstDash val="solid"/>
              <a:round/>
            </a:ln>
          </p:spPr>
        </p:sp>
        <p:sp>
          <p:nvSpPr>
            <p:cNvPr id="44" name="TextBox 44"/>
            <p:cNvSpPr txBox="1"/>
            <p:nvPr/>
          </p:nvSpPr>
          <p:spPr>
            <a:xfrm>
              <a:off x="0" y="101600"/>
              <a:ext cx="698500" cy="571500"/>
            </a:xfrm>
            <a:prstGeom prst="rect">
              <a:avLst/>
            </a:prstGeom>
          </p:spPr>
          <p:txBody>
            <a:bodyPr lIns="80185" tIns="80185" rIns="80185" bIns="80185" rtlCol="0" anchor="ctr"/>
            <a:lstStyle/>
            <a:p>
              <a:pPr algn="ctr">
                <a:lnSpc>
                  <a:spcPts val="1773"/>
                </a:lnSpc>
              </a:pPr>
              <a:endParaRPr sz="1200"/>
            </a:p>
          </p:txBody>
        </p:sp>
      </p:grpSp>
      <p:grpSp>
        <p:nvGrpSpPr>
          <p:cNvPr id="45" name="Group 45"/>
          <p:cNvGrpSpPr/>
          <p:nvPr/>
        </p:nvGrpSpPr>
        <p:grpSpPr>
          <a:xfrm rot="-10800000">
            <a:off x="3420884" y="1446278"/>
            <a:ext cx="5468487" cy="625125"/>
            <a:chOff x="0" y="0"/>
            <a:chExt cx="5970210" cy="682480"/>
          </a:xfrm>
        </p:grpSpPr>
        <p:sp>
          <p:nvSpPr>
            <p:cNvPr id="46" name="Freeform 46"/>
            <p:cNvSpPr/>
            <p:nvPr/>
          </p:nvSpPr>
          <p:spPr>
            <a:xfrm>
              <a:off x="4118" y="0"/>
              <a:ext cx="5961973" cy="682480"/>
            </a:xfrm>
            <a:custGeom>
              <a:avLst/>
              <a:gdLst/>
              <a:ahLst/>
              <a:cxnLst/>
              <a:rect l="l" t="t" r="r" b="b"/>
              <a:pathLst>
                <a:path w="5961973" h="682480">
                  <a:moveTo>
                    <a:pt x="217958" y="682480"/>
                  </a:moveTo>
                  <a:lnTo>
                    <a:pt x="5744015" y="682480"/>
                  </a:lnTo>
                  <a:cubicBezTo>
                    <a:pt x="5755214" y="682480"/>
                    <a:pt x="5765083" y="675121"/>
                    <a:pt x="5768278" y="664388"/>
                  </a:cubicBezTo>
                  <a:lnTo>
                    <a:pt x="5960705" y="18092"/>
                  </a:lnTo>
                  <a:cubicBezTo>
                    <a:pt x="5961973" y="13832"/>
                    <a:pt x="5961155" y="9224"/>
                    <a:pt x="5958499" y="5662"/>
                  </a:cubicBezTo>
                  <a:cubicBezTo>
                    <a:pt x="5955842" y="2099"/>
                    <a:pt x="5951659" y="0"/>
                    <a:pt x="5947215" y="0"/>
                  </a:cubicBezTo>
                  <a:lnTo>
                    <a:pt x="14758" y="0"/>
                  </a:lnTo>
                  <a:cubicBezTo>
                    <a:pt x="10314" y="0"/>
                    <a:pt x="6131" y="2099"/>
                    <a:pt x="3475" y="5662"/>
                  </a:cubicBezTo>
                  <a:cubicBezTo>
                    <a:pt x="818" y="9224"/>
                    <a:pt x="0" y="13832"/>
                    <a:pt x="1269" y="18092"/>
                  </a:cubicBezTo>
                  <a:lnTo>
                    <a:pt x="193695" y="664388"/>
                  </a:lnTo>
                  <a:cubicBezTo>
                    <a:pt x="196891" y="675121"/>
                    <a:pt x="206759" y="682480"/>
                    <a:pt x="217958" y="682480"/>
                  </a:cubicBezTo>
                  <a:close/>
                </a:path>
              </a:pathLst>
            </a:custGeom>
            <a:gradFill rotWithShape="1">
              <a:gsLst>
                <a:gs pos="0">
                  <a:srgbClr val="3183ED">
                    <a:alpha val="100000"/>
                  </a:srgbClr>
                </a:gs>
                <a:gs pos="100000">
                  <a:srgbClr val="56CCF2">
                    <a:alpha val="100000"/>
                  </a:srgbClr>
                </a:gs>
              </a:gsLst>
              <a:lin ang="5400000"/>
            </a:gradFill>
            <a:ln cap="sq">
              <a:noFill/>
              <a:prstDash val="solid"/>
              <a:miter/>
            </a:ln>
          </p:spPr>
        </p:sp>
        <p:sp>
          <p:nvSpPr>
            <p:cNvPr id="47" name="TextBox 47"/>
            <p:cNvSpPr txBox="1"/>
            <p:nvPr/>
          </p:nvSpPr>
          <p:spPr>
            <a:xfrm>
              <a:off x="127000" y="-38100"/>
              <a:ext cx="5716210" cy="720580"/>
            </a:xfrm>
            <a:prstGeom prst="rect">
              <a:avLst/>
            </a:prstGeom>
          </p:spPr>
          <p:txBody>
            <a:bodyPr lIns="33867" tIns="33867" rIns="33867" bIns="33867" rtlCol="0" anchor="ctr"/>
            <a:lstStyle/>
            <a:p>
              <a:pPr algn="ctr">
                <a:lnSpc>
                  <a:spcPts val="1773"/>
                </a:lnSpc>
              </a:pPr>
              <a:endParaRPr sz="1200"/>
            </a:p>
          </p:txBody>
        </p:sp>
      </p:grpSp>
      <p:sp>
        <p:nvSpPr>
          <p:cNvPr id="49" name="Titre 1">
            <a:extLst>
              <a:ext uri="{FF2B5EF4-FFF2-40B4-BE49-F238E27FC236}">
                <a16:creationId xmlns:a16="http://schemas.microsoft.com/office/drawing/2014/main" id="{F612EB40-A75C-69D9-F1C0-FDD88131FF4E}"/>
              </a:ext>
            </a:extLst>
          </p:cNvPr>
          <p:cNvSpPr txBox="1">
            <a:spLocks/>
          </p:cNvSpPr>
          <p:nvPr/>
        </p:nvSpPr>
        <p:spPr>
          <a:xfrm>
            <a:off x="3972677" y="1411380"/>
            <a:ext cx="4572000" cy="60404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ar-DZ" dirty="0"/>
              <a:t>الوضعية </a:t>
            </a:r>
            <a:r>
              <a:rPr lang="ar-DZ" dirty="0" err="1"/>
              <a:t>الإنطلاقية</a:t>
            </a:r>
            <a:r>
              <a:rPr lang="ar-DZ" dirty="0"/>
              <a:t>:</a:t>
            </a:r>
            <a:endParaRPr lang="fr-FR" dirty="0"/>
          </a:p>
        </p:txBody>
      </p:sp>
      <p:sp>
        <p:nvSpPr>
          <p:cNvPr id="50" name="Sous-titre 2">
            <a:extLst>
              <a:ext uri="{FF2B5EF4-FFF2-40B4-BE49-F238E27FC236}">
                <a16:creationId xmlns:a16="http://schemas.microsoft.com/office/drawing/2014/main" id="{9570AF0B-0CE9-777D-D799-DEB24258280F}"/>
              </a:ext>
            </a:extLst>
          </p:cNvPr>
          <p:cNvSpPr txBox="1">
            <a:spLocks/>
          </p:cNvSpPr>
          <p:nvPr/>
        </p:nvSpPr>
        <p:spPr>
          <a:xfrm>
            <a:off x="1553505" y="2582858"/>
            <a:ext cx="9144000" cy="282886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rtl="1">
              <a:buNone/>
            </a:pPr>
            <a:r>
              <a:rPr lang="ar-DZ" dirty="0"/>
              <a:t>في يوم من الأيام، كلفك أستاذ اللغة العربية بكتابة تقرير عن أحد الشخصيات التاريخية المشهورة. قررت كتابة التقرير باستخدام الكمبيوتر. أثناء ذلك، لاحظت أنك تحتاج إلى: تعديل النصوص، تصحيح الأخطاء الإملائية، إضافة العناوين، تنسيق الفقرات، وإدراج الصور والجداول. لكنك لا تعرف الأدوات المناسبة للقيام بكل هذا بسهولة وسرعة. ماذا تفعل؟ هل ستستخدم برنامجًا متخصصًا يساعدك في ذلك؟ وما هي مميزاته؟</a:t>
            </a:r>
            <a:endParaRPr lang="fr-FR" dirty="0"/>
          </a:p>
        </p:txBody>
      </p:sp>
      <p:pic>
        <p:nvPicPr>
          <p:cNvPr id="2050" name="Picture 2" descr="Concentrate ">
            <a:extLst>
              <a:ext uri="{FF2B5EF4-FFF2-40B4-BE49-F238E27FC236}">
                <a16:creationId xmlns:a16="http://schemas.microsoft.com/office/drawing/2014/main" id="{9FA327CA-0662-5123-276C-DE5C34322B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852" y="4451614"/>
            <a:ext cx="2053226" cy="205322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867751" y="3059696"/>
            <a:ext cx="7514661" cy="8744333"/>
            <a:chOff x="0" y="0"/>
            <a:chExt cx="698500" cy="812800"/>
          </a:xfrm>
        </p:grpSpPr>
        <p:sp>
          <p:nvSpPr>
            <p:cNvPr id="3" name="Freeform 3"/>
            <p:cNvSpPr/>
            <p:nvPr/>
          </p:nvSpPr>
          <p:spPr>
            <a:xfrm>
              <a:off x="0" y="4760"/>
              <a:ext cx="698500" cy="803279"/>
            </a:xfrm>
            <a:custGeom>
              <a:avLst/>
              <a:gdLst/>
              <a:ahLst/>
              <a:cxnLst/>
              <a:rect l="l" t="t" r="r" b="b"/>
              <a:pathLst>
                <a:path w="698500" h="803279">
                  <a:moveTo>
                    <a:pt x="370677" y="7707"/>
                  </a:moveTo>
                  <a:lnTo>
                    <a:pt x="677073" y="185973"/>
                  </a:lnTo>
                  <a:cubicBezTo>
                    <a:pt x="690339" y="193692"/>
                    <a:pt x="698500" y="207882"/>
                    <a:pt x="698500" y="223230"/>
                  </a:cubicBezTo>
                  <a:lnTo>
                    <a:pt x="698500" y="580050"/>
                  </a:lnTo>
                  <a:cubicBezTo>
                    <a:pt x="698500" y="595398"/>
                    <a:pt x="690339" y="609588"/>
                    <a:pt x="677073" y="617307"/>
                  </a:cubicBezTo>
                  <a:lnTo>
                    <a:pt x="370677" y="795573"/>
                  </a:lnTo>
                  <a:cubicBezTo>
                    <a:pt x="357432" y="803280"/>
                    <a:pt x="341068" y="803280"/>
                    <a:pt x="327823" y="795573"/>
                  </a:cubicBezTo>
                  <a:lnTo>
                    <a:pt x="21427" y="617307"/>
                  </a:lnTo>
                  <a:cubicBezTo>
                    <a:pt x="8161" y="609588"/>
                    <a:pt x="0" y="595398"/>
                    <a:pt x="0" y="580050"/>
                  </a:cubicBezTo>
                  <a:lnTo>
                    <a:pt x="0" y="223230"/>
                  </a:lnTo>
                  <a:cubicBezTo>
                    <a:pt x="0" y="207882"/>
                    <a:pt x="8161" y="193692"/>
                    <a:pt x="21427" y="185973"/>
                  </a:cubicBezTo>
                  <a:lnTo>
                    <a:pt x="327823" y="7707"/>
                  </a:lnTo>
                  <a:cubicBezTo>
                    <a:pt x="341068" y="0"/>
                    <a:pt x="357432" y="0"/>
                    <a:pt x="370677" y="7707"/>
                  </a:cubicBezTo>
                  <a:close/>
                </a:path>
              </a:pathLst>
            </a:custGeom>
            <a:gradFill rotWithShape="1">
              <a:gsLst>
                <a:gs pos="0">
                  <a:srgbClr val="FFE42F">
                    <a:alpha val="100000"/>
                  </a:srgbClr>
                </a:gs>
                <a:gs pos="100000">
                  <a:srgbClr val="FF9F2F">
                    <a:alpha val="100000"/>
                  </a:srgbClr>
                </a:gs>
              </a:gsLst>
              <a:path path="circle">
                <a:fillToRect l="50000" t="50000" r="50000" b="50000"/>
              </a:path>
            </a:gradFill>
            <a:ln w="12700">
              <a:solidFill>
                <a:srgbClr val="000000"/>
              </a:solidFill>
            </a:ln>
          </p:spPr>
        </p:sp>
      </p:grpSp>
      <p:grpSp>
        <p:nvGrpSpPr>
          <p:cNvPr id="4" name="Group 4"/>
          <p:cNvGrpSpPr/>
          <p:nvPr/>
        </p:nvGrpSpPr>
        <p:grpSpPr>
          <a:xfrm>
            <a:off x="-763390" y="-1474242"/>
            <a:ext cx="4353652" cy="5066068"/>
            <a:chOff x="0" y="0"/>
            <a:chExt cx="698500" cy="812800"/>
          </a:xfrm>
        </p:grpSpPr>
        <p:sp>
          <p:nvSpPr>
            <p:cNvPr id="5" name="Freeform 5"/>
            <p:cNvSpPr/>
            <p:nvPr/>
          </p:nvSpPr>
          <p:spPr>
            <a:xfrm>
              <a:off x="0" y="8217"/>
              <a:ext cx="698500" cy="796367"/>
            </a:xfrm>
            <a:custGeom>
              <a:avLst/>
              <a:gdLst/>
              <a:ahLst/>
              <a:cxnLst/>
              <a:rect l="l" t="t" r="r" b="b"/>
              <a:pathLst>
                <a:path w="698500" h="796367">
                  <a:moveTo>
                    <a:pt x="386235" y="13301"/>
                  </a:moveTo>
                  <a:lnTo>
                    <a:pt x="661515" y="173465"/>
                  </a:lnTo>
                  <a:cubicBezTo>
                    <a:pt x="684413" y="186787"/>
                    <a:pt x="698500" y="211281"/>
                    <a:pt x="698500" y="237772"/>
                  </a:cubicBezTo>
                  <a:lnTo>
                    <a:pt x="698500" y="558594"/>
                  </a:lnTo>
                  <a:cubicBezTo>
                    <a:pt x="698500" y="585085"/>
                    <a:pt x="684413" y="609579"/>
                    <a:pt x="661515" y="622902"/>
                  </a:cubicBezTo>
                  <a:lnTo>
                    <a:pt x="386235" y="783064"/>
                  </a:lnTo>
                  <a:cubicBezTo>
                    <a:pt x="363372" y="796366"/>
                    <a:pt x="335128" y="796366"/>
                    <a:pt x="312265" y="783064"/>
                  </a:cubicBezTo>
                  <a:lnTo>
                    <a:pt x="36985" y="622902"/>
                  </a:lnTo>
                  <a:cubicBezTo>
                    <a:pt x="14087" y="609579"/>
                    <a:pt x="0" y="585085"/>
                    <a:pt x="0" y="558594"/>
                  </a:cubicBezTo>
                  <a:lnTo>
                    <a:pt x="0" y="237772"/>
                  </a:lnTo>
                  <a:cubicBezTo>
                    <a:pt x="0" y="211281"/>
                    <a:pt x="14087" y="186787"/>
                    <a:pt x="36985" y="173465"/>
                  </a:cubicBezTo>
                  <a:lnTo>
                    <a:pt x="312265" y="13301"/>
                  </a:lnTo>
                  <a:cubicBezTo>
                    <a:pt x="335128" y="0"/>
                    <a:pt x="363372" y="0"/>
                    <a:pt x="386235" y="13301"/>
                  </a:cubicBezTo>
                  <a:close/>
                </a:path>
              </a:pathLst>
            </a:custGeom>
            <a:gradFill rotWithShape="1">
              <a:gsLst>
                <a:gs pos="0">
                  <a:srgbClr val="112D4E">
                    <a:alpha val="100000"/>
                  </a:srgbClr>
                </a:gs>
                <a:gs pos="100000">
                  <a:srgbClr val="255389">
                    <a:alpha val="100000"/>
                  </a:srgbClr>
                </a:gs>
              </a:gsLst>
              <a:lin ang="5400000"/>
            </a:gradFill>
            <a:ln w="12700">
              <a:solidFill>
                <a:srgbClr val="000000"/>
              </a:solidFill>
            </a:ln>
          </p:spPr>
        </p:sp>
      </p:grpSp>
      <p:grpSp>
        <p:nvGrpSpPr>
          <p:cNvPr id="6" name="Group 6"/>
          <p:cNvGrpSpPr/>
          <p:nvPr/>
        </p:nvGrpSpPr>
        <p:grpSpPr>
          <a:xfrm rot="-5400000">
            <a:off x="-947933" y="-2900887"/>
            <a:ext cx="6411384" cy="5509783"/>
            <a:chOff x="0" y="0"/>
            <a:chExt cx="812800" cy="698500"/>
          </a:xfrm>
        </p:grpSpPr>
        <p:sp>
          <p:nvSpPr>
            <p:cNvPr id="7" name="Freeform 7"/>
            <p:cNvSpPr/>
            <p:nvPr/>
          </p:nvSpPr>
          <p:spPr>
            <a:xfrm>
              <a:off x="5565" y="0"/>
              <a:ext cx="801670" cy="698500"/>
            </a:xfrm>
            <a:custGeom>
              <a:avLst/>
              <a:gdLst/>
              <a:ahLst/>
              <a:cxnLst/>
              <a:rect l="l" t="t" r="r" b="b"/>
              <a:pathLst>
                <a:path w="801670" h="698500">
                  <a:moveTo>
                    <a:pt x="792661" y="374299"/>
                  </a:moveTo>
                  <a:lnTo>
                    <a:pt x="618609" y="673451"/>
                  </a:lnTo>
                  <a:cubicBezTo>
                    <a:pt x="609586" y="688959"/>
                    <a:pt x="592997" y="698500"/>
                    <a:pt x="575054" y="698500"/>
                  </a:cubicBezTo>
                  <a:lnTo>
                    <a:pt x="226616" y="698500"/>
                  </a:lnTo>
                  <a:cubicBezTo>
                    <a:pt x="208673" y="698500"/>
                    <a:pt x="192084" y="688959"/>
                    <a:pt x="183061" y="673451"/>
                  </a:cubicBezTo>
                  <a:lnTo>
                    <a:pt x="9009" y="374299"/>
                  </a:lnTo>
                  <a:cubicBezTo>
                    <a:pt x="0" y="358815"/>
                    <a:pt x="0" y="339685"/>
                    <a:pt x="9009" y="324201"/>
                  </a:cubicBezTo>
                  <a:lnTo>
                    <a:pt x="183061" y="25049"/>
                  </a:lnTo>
                  <a:cubicBezTo>
                    <a:pt x="192084" y="9541"/>
                    <a:pt x="208673" y="0"/>
                    <a:pt x="226616" y="0"/>
                  </a:cubicBezTo>
                  <a:lnTo>
                    <a:pt x="575054" y="0"/>
                  </a:lnTo>
                  <a:cubicBezTo>
                    <a:pt x="592997" y="0"/>
                    <a:pt x="609586" y="9541"/>
                    <a:pt x="618609" y="25049"/>
                  </a:cubicBezTo>
                  <a:lnTo>
                    <a:pt x="792661" y="324201"/>
                  </a:lnTo>
                  <a:cubicBezTo>
                    <a:pt x="801670" y="339685"/>
                    <a:pt x="801670" y="358815"/>
                    <a:pt x="792661" y="374299"/>
                  </a:cubicBezTo>
                  <a:close/>
                </a:path>
              </a:pathLst>
            </a:custGeom>
            <a:solidFill>
              <a:srgbClr val="000000">
                <a:alpha val="0"/>
              </a:srgbClr>
            </a:solidFill>
            <a:ln w="66675" cap="rnd">
              <a:solidFill>
                <a:srgbClr val="F4F4F4"/>
              </a:solidFill>
              <a:prstDash val="solid"/>
              <a:round/>
            </a:ln>
          </p:spPr>
        </p:sp>
        <p:sp>
          <p:nvSpPr>
            <p:cNvPr id="8" name="TextBox 8"/>
            <p:cNvSpPr txBox="1"/>
            <p:nvPr/>
          </p:nvSpPr>
          <p:spPr>
            <a:xfrm>
              <a:off x="114300" y="-38100"/>
              <a:ext cx="584200" cy="736600"/>
            </a:xfrm>
            <a:prstGeom prst="rect">
              <a:avLst/>
            </a:prstGeom>
          </p:spPr>
          <p:txBody>
            <a:bodyPr lIns="33867" tIns="33867" rIns="33867" bIns="33867" rtlCol="0" anchor="ctr"/>
            <a:lstStyle/>
            <a:p>
              <a:pPr algn="ctr">
                <a:lnSpc>
                  <a:spcPts val="1773"/>
                </a:lnSpc>
              </a:pPr>
              <a:endParaRPr sz="1200"/>
            </a:p>
          </p:txBody>
        </p:sp>
      </p:grpSp>
      <p:sp>
        <p:nvSpPr>
          <p:cNvPr id="9" name="Freeform 9"/>
          <p:cNvSpPr/>
          <p:nvPr/>
        </p:nvSpPr>
        <p:spPr>
          <a:xfrm rot="-5400000">
            <a:off x="-125558" y="422486"/>
            <a:ext cx="6518987" cy="5924130"/>
          </a:xfrm>
          <a:custGeom>
            <a:avLst/>
            <a:gdLst/>
            <a:ahLst/>
            <a:cxnLst/>
            <a:rect l="l" t="t" r="r" b="b"/>
            <a:pathLst>
              <a:path w="9778481" h="8886195">
                <a:moveTo>
                  <a:pt x="0" y="0"/>
                </a:moveTo>
                <a:lnTo>
                  <a:pt x="9778481" y="0"/>
                </a:lnTo>
                <a:lnTo>
                  <a:pt x="9778481" y="8886194"/>
                </a:lnTo>
                <a:lnTo>
                  <a:pt x="0" y="8886194"/>
                </a:lnTo>
                <a:lnTo>
                  <a:pt x="0" y="0"/>
                </a:lnTo>
                <a:close/>
              </a:path>
            </a:pathLst>
          </a:custGeom>
          <a:blipFill>
            <a:blip r:embed="rId2"/>
            <a:stretch>
              <a:fillRect/>
            </a:stretch>
          </a:blipFill>
        </p:spPr>
      </p:sp>
      <p:grpSp>
        <p:nvGrpSpPr>
          <p:cNvPr id="10" name="Group 10"/>
          <p:cNvGrpSpPr/>
          <p:nvPr/>
        </p:nvGrpSpPr>
        <p:grpSpPr>
          <a:xfrm>
            <a:off x="-2747163" y="4813645"/>
            <a:ext cx="4500061" cy="5236435"/>
            <a:chOff x="0" y="0"/>
            <a:chExt cx="698500" cy="812800"/>
          </a:xfrm>
        </p:grpSpPr>
        <p:sp>
          <p:nvSpPr>
            <p:cNvPr id="11" name="Freeform 11"/>
            <p:cNvSpPr/>
            <p:nvPr/>
          </p:nvSpPr>
          <p:spPr>
            <a:xfrm>
              <a:off x="0" y="9274"/>
              <a:ext cx="698500" cy="794252"/>
            </a:xfrm>
            <a:custGeom>
              <a:avLst/>
              <a:gdLst/>
              <a:ahLst/>
              <a:cxnLst/>
              <a:rect l="l" t="t" r="r" b="b"/>
              <a:pathLst>
                <a:path w="698500" h="794252">
                  <a:moveTo>
                    <a:pt x="390995" y="15014"/>
                  </a:moveTo>
                  <a:lnTo>
                    <a:pt x="656755" y="169638"/>
                  </a:lnTo>
                  <a:cubicBezTo>
                    <a:pt x="682600" y="184675"/>
                    <a:pt x="698500" y="212321"/>
                    <a:pt x="698500" y="242223"/>
                  </a:cubicBezTo>
                  <a:lnTo>
                    <a:pt x="698500" y="552029"/>
                  </a:lnTo>
                  <a:cubicBezTo>
                    <a:pt x="698500" y="581931"/>
                    <a:pt x="682600" y="609577"/>
                    <a:pt x="656755" y="624614"/>
                  </a:cubicBezTo>
                  <a:lnTo>
                    <a:pt x="390995" y="779238"/>
                  </a:lnTo>
                  <a:cubicBezTo>
                    <a:pt x="365190" y="794252"/>
                    <a:pt x="333310" y="794252"/>
                    <a:pt x="307505" y="779238"/>
                  </a:cubicBezTo>
                  <a:lnTo>
                    <a:pt x="41745" y="624614"/>
                  </a:lnTo>
                  <a:cubicBezTo>
                    <a:pt x="15900" y="609577"/>
                    <a:pt x="0" y="581931"/>
                    <a:pt x="0" y="552029"/>
                  </a:cubicBezTo>
                  <a:lnTo>
                    <a:pt x="0" y="242223"/>
                  </a:lnTo>
                  <a:cubicBezTo>
                    <a:pt x="0" y="212321"/>
                    <a:pt x="15900" y="184675"/>
                    <a:pt x="41745" y="169638"/>
                  </a:cubicBezTo>
                  <a:lnTo>
                    <a:pt x="307505" y="15014"/>
                  </a:lnTo>
                  <a:cubicBezTo>
                    <a:pt x="333310" y="0"/>
                    <a:pt x="365190" y="0"/>
                    <a:pt x="390995" y="15014"/>
                  </a:cubicBezTo>
                  <a:close/>
                </a:path>
              </a:pathLst>
            </a:custGeom>
            <a:gradFill rotWithShape="1">
              <a:gsLst>
                <a:gs pos="0">
                  <a:srgbClr val="3183ED">
                    <a:alpha val="100000"/>
                  </a:srgbClr>
                </a:gs>
                <a:gs pos="100000">
                  <a:srgbClr val="56CCF2">
                    <a:alpha val="100000"/>
                  </a:srgbClr>
                </a:gs>
              </a:gsLst>
              <a:lin ang="5400000"/>
            </a:gradFill>
            <a:ln w="952500" cap="rnd">
              <a:solidFill>
                <a:srgbClr val="FFFFFF"/>
              </a:solidFill>
              <a:prstDash val="solid"/>
              <a:round/>
            </a:ln>
          </p:spPr>
        </p:sp>
        <p:sp>
          <p:nvSpPr>
            <p:cNvPr id="12" name="TextBox 12"/>
            <p:cNvSpPr txBox="1"/>
            <p:nvPr/>
          </p:nvSpPr>
          <p:spPr>
            <a:xfrm>
              <a:off x="0" y="101600"/>
              <a:ext cx="698500" cy="571500"/>
            </a:xfrm>
            <a:prstGeom prst="rect">
              <a:avLst/>
            </a:prstGeom>
          </p:spPr>
          <p:txBody>
            <a:bodyPr lIns="33867" tIns="33867" rIns="33867" bIns="33867" rtlCol="0" anchor="ctr"/>
            <a:lstStyle/>
            <a:p>
              <a:pPr algn="ctr">
                <a:lnSpc>
                  <a:spcPts val="1773"/>
                </a:lnSpc>
              </a:pPr>
              <a:endParaRPr sz="1200"/>
            </a:p>
          </p:txBody>
        </p:sp>
      </p:grpSp>
      <p:grpSp>
        <p:nvGrpSpPr>
          <p:cNvPr id="13" name="Group 13"/>
          <p:cNvGrpSpPr/>
          <p:nvPr/>
        </p:nvGrpSpPr>
        <p:grpSpPr>
          <a:xfrm>
            <a:off x="806041" y="639128"/>
            <a:ext cx="4998552" cy="5816497"/>
            <a:chOff x="0" y="0"/>
            <a:chExt cx="698500" cy="812800"/>
          </a:xfrm>
        </p:grpSpPr>
        <p:sp>
          <p:nvSpPr>
            <p:cNvPr id="14" name="Freeform 14"/>
            <p:cNvSpPr/>
            <p:nvPr/>
          </p:nvSpPr>
          <p:spPr>
            <a:xfrm>
              <a:off x="0" y="7157"/>
              <a:ext cx="698500" cy="798487"/>
            </a:xfrm>
            <a:custGeom>
              <a:avLst/>
              <a:gdLst/>
              <a:ahLst/>
              <a:cxnLst/>
              <a:rect l="l" t="t" r="r" b="b"/>
              <a:pathLst>
                <a:path w="698500" h="798487">
                  <a:moveTo>
                    <a:pt x="381463" y="11585"/>
                  </a:moveTo>
                  <a:lnTo>
                    <a:pt x="666287" y="177301"/>
                  </a:lnTo>
                  <a:cubicBezTo>
                    <a:pt x="686231" y="188904"/>
                    <a:pt x="698500" y="210238"/>
                    <a:pt x="698500" y="233312"/>
                  </a:cubicBezTo>
                  <a:lnTo>
                    <a:pt x="698500" y="565174"/>
                  </a:lnTo>
                  <a:cubicBezTo>
                    <a:pt x="698500" y="588248"/>
                    <a:pt x="686231" y="609582"/>
                    <a:pt x="666287" y="621185"/>
                  </a:cubicBezTo>
                  <a:lnTo>
                    <a:pt x="381463" y="786901"/>
                  </a:lnTo>
                  <a:cubicBezTo>
                    <a:pt x="361550" y="798486"/>
                    <a:pt x="336950" y="798486"/>
                    <a:pt x="317037" y="786901"/>
                  </a:cubicBezTo>
                  <a:lnTo>
                    <a:pt x="32213" y="621185"/>
                  </a:lnTo>
                  <a:cubicBezTo>
                    <a:pt x="12269" y="609582"/>
                    <a:pt x="0" y="588248"/>
                    <a:pt x="0" y="565174"/>
                  </a:cubicBezTo>
                  <a:lnTo>
                    <a:pt x="0" y="233312"/>
                  </a:lnTo>
                  <a:cubicBezTo>
                    <a:pt x="0" y="210238"/>
                    <a:pt x="12269" y="188904"/>
                    <a:pt x="32213" y="177301"/>
                  </a:cubicBezTo>
                  <a:lnTo>
                    <a:pt x="317037" y="11585"/>
                  </a:lnTo>
                  <a:cubicBezTo>
                    <a:pt x="336950" y="0"/>
                    <a:pt x="361550" y="0"/>
                    <a:pt x="381463" y="11585"/>
                  </a:cubicBezTo>
                  <a:close/>
                </a:path>
              </a:pathLst>
            </a:custGeom>
            <a:gradFill rotWithShape="1">
              <a:gsLst>
                <a:gs pos="0">
                  <a:srgbClr val="3183ED">
                    <a:alpha val="100000"/>
                  </a:srgbClr>
                </a:gs>
                <a:gs pos="100000">
                  <a:srgbClr val="56CCF2">
                    <a:alpha val="100000"/>
                  </a:srgbClr>
                </a:gs>
              </a:gsLst>
              <a:lin ang="5400000"/>
            </a:gradFill>
            <a:ln w="12700">
              <a:solidFill>
                <a:srgbClr val="000000"/>
              </a:solidFill>
            </a:ln>
          </p:spPr>
        </p:sp>
      </p:grpSp>
      <p:grpSp>
        <p:nvGrpSpPr>
          <p:cNvPr id="15" name="Group 15"/>
          <p:cNvGrpSpPr/>
          <p:nvPr/>
        </p:nvGrpSpPr>
        <p:grpSpPr>
          <a:xfrm>
            <a:off x="1074484" y="951497"/>
            <a:ext cx="4461667" cy="5191759"/>
            <a:chOff x="0" y="0"/>
            <a:chExt cx="698500" cy="812800"/>
          </a:xfrm>
        </p:grpSpPr>
        <p:sp>
          <p:nvSpPr>
            <p:cNvPr id="16" name="Freeform 16"/>
            <p:cNvSpPr/>
            <p:nvPr/>
          </p:nvSpPr>
          <p:spPr>
            <a:xfrm>
              <a:off x="0" y="8018"/>
              <a:ext cx="698500" cy="796765"/>
            </a:xfrm>
            <a:custGeom>
              <a:avLst/>
              <a:gdLst/>
              <a:ahLst/>
              <a:cxnLst/>
              <a:rect l="l" t="t" r="r" b="b"/>
              <a:pathLst>
                <a:path w="698500" h="796765">
                  <a:moveTo>
                    <a:pt x="385340" y="12980"/>
                  </a:moveTo>
                  <a:lnTo>
                    <a:pt x="662410" y="174184"/>
                  </a:lnTo>
                  <a:cubicBezTo>
                    <a:pt x="684754" y="187184"/>
                    <a:pt x="698500" y="211085"/>
                    <a:pt x="698500" y="236935"/>
                  </a:cubicBezTo>
                  <a:lnTo>
                    <a:pt x="698500" y="559829"/>
                  </a:lnTo>
                  <a:cubicBezTo>
                    <a:pt x="698500" y="585679"/>
                    <a:pt x="684754" y="609580"/>
                    <a:pt x="662410" y="622580"/>
                  </a:cubicBezTo>
                  <a:lnTo>
                    <a:pt x="385340" y="783784"/>
                  </a:lnTo>
                  <a:cubicBezTo>
                    <a:pt x="363030" y="796764"/>
                    <a:pt x="335470" y="796764"/>
                    <a:pt x="313160" y="783784"/>
                  </a:cubicBezTo>
                  <a:lnTo>
                    <a:pt x="36090" y="622580"/>
                  </a:lnTo>
                  <a:cubicBezTo>
                    <a:pt x="13746" y="609580"/>
                    <a:pt x="0" y="585679"/>
                    <a:pt x="0" y="559829"/>
                  </a:cubicBezTo>
                  <a:lnTo>
                    <a:pt x="0" y="236935"/>
                  </a:lnTo>
                  <a:cubicBezTo>
                    <a:pt x="0" y="211085"/>
                    <a:pt x="13746" y="187184"/>
                    <a:pt x="36090" y="174184"/>
                  </a:cubicBezTo>
                  <a:lnTo>
                    <a:pt x="313160" y="12980"/>
                  </a:lnTo>
                  <a:cubicBezTo>
                    <a:pt x="335470" y="0"/>
                    <a:pt x="363030" y="0"/>
                    <a:pt x="385340" y="12980"/>
                  </a:cubicBezTo>
                  <a:close/>
                </a:path>
              </a:pathLst>
            </a:custGeom>
            <a:blipFill>
              <a:blip r:embed="rId3">
                <a:extLst>
                  <a:ext uri="{28A0092B-C50C-407E-A947-70E740481C1C}">
                    <a14:useLocalDpi xmlns:a14="http://schemas.microsoft.com/office/drawing/2010/main" val="0"/>
                  </a:ext>
                </a:extLst>
              </a:blip>
              <a:stretch>
                <a:fillRect/>
              </a:stretch>
            </a:blipFill>
          </p:spPr>
        </p:sp>
      </p:grpSp>
      <p:grpSp>
        <p:nvGrpSpPr>
          <p:cNvPr id="19" name="Group 19"/>
          <p:cNvGrpSpPr/>
          <p:nvPr/>
        </p:nvGrpSpPr>
        <p:grpSpPr>
          <a:xfrm rot="-5400000">
            <a:off x="5012651" y="5751688"/>
            <a:ext cx="722755" cy="841025"/>
            <a:chOff x="0" y="0"/>
            <a:chExt cx="698500" cy="812800"/>
          </a:xfrm>
        </p:grpSpPr>
        <p:sp>
          <p:nvSpPr>
            <p:cNvPr id="20" name="Freeform 20"/>
            <p:cNvSpPr/>
            <p:nvPr/>
          </p:nvSpPr>
          <p:spPr>
            <a:xfrm>
              <a:off x="0" y="12963"/>
              <a:ext cx="698500" cy="786874"/>
            </a:xfrm>
            <a:custGeom>
              <a:avLst/>
              <a:gdLst/>
              <a:ahLst/>
              <a:cxnLst/>
              <a:rect l="l" t="t" r="r" b="b"/>
              <a:pathLst>
                <a:path w="698500" h="786874">
                  <a:moveTo>
                    <a:pt x="407599" y="20985"/>
                  </a:moveTo>
                  <a:lnTo>
                    <a:pt x="640151" y="156289"/>
                  </a:lnTo>
                  <a:cubicBezTo>
                    <a:pt x="676276" y="177307"/>
                    <a:pt x="698500" y="215949"/>
                    <a:pt x="698500" y="257743"/>
                  </a:cubicBezTo>
                  <a:lnTo>
                    <a:pt x="698500" y="529131"/>
                  </a:lnTo>
                  <a:cubicBezTo>
                    <a:pt x="698500" y="570925"/>
                    <a:pt x="676276" y="609567"/>
                    <a:pt x="640151" y="630585"/>
                  </a:cubicBezTo>
                  <a:lnTo>
                    <a:pt x="407599" y="765889"/>
                  </a:lnTo>
                  <a:cubicBezTo>
                    <a:pt x="371530" y="786874"/>
                    <a:pt x="326970" y="786874"/>
                    <a:pt x="290901" y="765889"/>
                  </a:cubicBezTo>
                  <a:lnTo>
                    <a:pt x="58349" y="630585"/>
                  </a:lnTo>
                  <a:cubicBezTo>
                    <a:pt x="22224" y="609567"/>
                    <a:pt x="0" y="570925"/>
                    <a:pt x="0" y="529131"/>
                  </a:cubicBezTo>
                  <a:lnTo>
                    <a:pt x="0" y="257743"/>
                  </a:lnTo>
                  <a:cubicBezTo>
                    <a:pt x="0" y="215949"/>
                    <a:pt x="22224" y="177307"/>
                    <a:pt x="58349" y="156289"/>
                  </a:cubicBezTo>
                  <a:lnTo>
                    <a:pt x="290901" y="20985"/>
                  </a:lnTo>
                  <a:cubicBezTo>
                    <a:pt x="326970" y="0"/>
                    <a:pt x="371530" y="0"/>
                    <a:pt x="407599" y="20985"/>
                  </a:cubicBezTo>
                  <a:close/>
                </a:path>
              </a:pathLst>
            </a:custGeom>
            <a:solidFill>
              <a:srgbClr val="000000">
                <a:alpha val="0"/>
              </a:srgbClr>
            </a:solidFill>
            <a:ln w="114300" cap="sq">
              <a:gradFill>
                <a:gsLst>
                  <a:gs pos="0">
                    <a:srgbClr val="FFB613">
                      <a:alpha val="100000"/>
                    </a:srgbClr>
                  </a:gs>
                  <a:gs pos="100000">
                    <a:srgbClr val="FFE42F">
                      <a:alpha val="100000"/>
                    </a:srgbClr>
                  </a:gs>
                </a:gsLst>
                <a:lin ang="5400000"/>
              </a:gradFill>
              <a:prstDash val="solid"/>
              <a:miter/>
            </a:ln>
          </p:spPr>
        </p:sp>
        <p:sp>
          <p:nvSpPr>
            <p:cNvPr id="21" name="TextBox 21"/>
            <p:cNvSpPr txBox="1"/>
            <p:nvPr/>
          </p:nvSpPr>
          <p:spPr>
            <a:xfrm>
              <a:off x="0" y="101600"/>
              <a:ext cx="698500" cy="571500"/>
            </a:xfrm>
            <a:prstGeom prst="rect">
              <a:avLst/>
            </a:prstGeom>
          </p:spPr>
          <p:txBody>
            <a:bodyPr lIns="33867" tIns="33867" rIns="33867" bIns="33867" rtlCol="0" anchor="ctr"/>
            <a:lstStyle/>
            <a:p>
              <a:pPr algn="ctr">
                <a:lnSpc>
                  <a:spcPts val="1773"/>
                </a:lnSpc>
              </a:pPr>
              <a:endParaRPr sz="1200"/>
            </a:p>
          </p:txBody>
        </p:sp>
      </p:grpSp>
      <p:grpSp>
        <p:nvGrpSpPr>
          <p:cNvPr id="22" name="Group 22"/>
          <p:cNvGrpSpPr/>
          <p:nvPr/>
        </p:nvGrpSpPr>
        <p:grpSpPr>
          <a:xfrm rot="-5400000">
            <a:off x="5131538" y="5890029"/>
            <a:ext cx="484981" cy="564342"/>
            <a:chOff x="0" y="0"/>
            <a:chExt cx="698500" cy="812800"/>
          </a:xfrm>
        </p:grpSpPr>
        <p:sp>
          <p:nvSpPr>
            <p:cNvPr id="23" name="Freeform 23"/>
            <p:cNvSpPr/>
            <p:nvPr/>
          </p:nvSpPr>
          <p:spPr>
            <a:xfrm>
              <a:off x="0" y="3512"/>
              <a:ext cx="698500" cy="805775"/>
            </a:xfrm>
            <a:custGeom>
              <a:avLst/>
              <a:gdLst/>
              <a:ahLst/>
              <a:cxnLst/>
              <a:rect l="l" t="t" r="r" b="b"/>
              <a:pathLst>
                <a:path w="698500" h="805775">
                  <a:moveTo>
                    <a:pt x="365060" y="5687"/>
                  </a:moveTo>
                  <a:lnTo>
                    <a:pt x="682690" y="190489"/>
                  </a:lnTo>
                  <a:cubicBezTo>
                    <a:pt x="692478" y="196184"/>
                    <a:pt x="698500" y="206655"/>
                    <a:pt x="698500" y="217979"/>
                  </a:cubicBezTo>
                  <a:lnTo>
                    <a:pt x="698500" y="587797"/>
                  </a:lnTo>
                  <a:cubicBezTo>
                    <a:pt x="698500" y="599121"/>
                    <a:pt x="692478" y="609592"/>
                    <a:pt x="682690" y="615287"/>
                  </a:cubicBezTo>
                  <a:lnTo>
                    <a:pt x="365060" y="800089"/>
                  </a:lnTo>
                  <a:cubicBezTo>
                    <a:pt x="355287" y="805776"/>
                    <a:pt x="343213" y="805776"/>
                    <a:pt x="333440" y="800089"/>
                  </a:cubicBezTo>
                  <a:lnTo>
                    <a:pt x="15810" y="615287"/>
                  </a:lnTo>
                  <a:cubicBezTo>
                    <a:pt x="6022" y="609592"/>
                    <a:pt x="0" y="599121"/>
                    <a:pt x="0" y="587797"/>
                  </a:cubicBezTo>
                  <a:lnTo>
                    <a:pt x="0" y="217979"/>
                  </a:lnTo>
                  <a:cubicBezTo>
                    <a:pt x="0" y="206655"/>
                    <a:pt x="6022" y="196184"/>
                    <a:pt x="15810" y="190489"/>
                  </a:cubicBezTo>
                  <a:lnTo>
                    <a:pt x="333440" y="5687"/>
                  </a:lnTo>
                  <a:cubicBezTo>
                    <a:pt x="343213" y="0"/>
                    <a:pt x="355287" y="0"/>
                    <a:pt x="365060" y="5687"/>
                  </a:cubicBezTo>
                  <a:close/>
                </a:path>
              </a:pathLst>
            </a:custGeom>
            <a:gradFill rotWithShape="1">
              <a:gsLst>
                <a:gs pos="0">
                  <a:srgbClr val="FFB613">
                    <a:alpha val="100000"/>
                  </a:srgbClr>
                </a:gs>
                <a:gs pos="100000">
                  <a:srgbClr val="FFE42F">
                    <a:alpha val="100000"/>
                  </a:srgbClr>
                </a:gs>
              </a:gsLst>
              <a:lin ang="5400000"/>
            </a:gradFill>
            <a:ln cap="sq">
              <a:noFill/>
              <a:prstDash val="solid"/>
              <a:miter/>
            </a:ln>
          </p:spPr>
        </p:sp>
        <p:sp>
          <p:nvSpPr>
            <p:cNvPr id="24" name="TextBox 24"/>
            <p:cNvSpPr txBox="1"/>
            <p:nvPr/>
          </p:nvSpPr>
          <p:spPr>
            <a:xfrm>
              <a:off x="0" y="101600"/>
              <a:ext cx="698500" cy="571500"/>
            </a:xfrm>
            <a:prstGeom prst="rect">
              <a:avLst/>
            </a:prstGeom>
          </p:spPr>
          <p:txBody>
            <a:bodyPr lIns="33867" tIns="33867" rIns="33867" bIns="33867" rtlCol="0" anchor="ctr"/>
            <a:lstStyle/>
            <a:p>
              <a:pPr algn="ctr">
                <a:lnSpc>
                  <a:spcPts val="1773"/>
                </a:lnSpc>
              </a:pPr>
              <a:endParaRPr sz="1200"/>
            </a:p>
          </p:txBody>
        </p:sp>
      </p:grpSp>
      <p:grpSp>
        <p:nvGrpSpPr>
          <p:cNvPr id="25" name="Group 25"/>
          <p:cNvGrpSpPr/>
          <p:nvPr/>
        </p:nvGrpSpPr>
        <p:grpSpPr>
          <a:xfrm rot="-5400000">
            <a:off x="835225" y="423607"/>
            <a:ext cx="722755" cy="841025"/>
            <a:chOff x="0" y="0"/>
            <a:chExt cx="698500" cy="812800"/>
          </a:xfrm>
        </p:grpSpPr>
        <p:sp>
          <p:nvSpPr>
            <p:cNvPr id="26" name="Freeform 26"/>
            <p:cNvSpPr/>
            <p:nvPr/>
          </p:nvSpPr>
          <p:spPr>
            <a:xfrm>
              <a:off x="0" y="12963"/>
              <a:ext cx="698500" cy="786874"/>
            </a:xfrm>
            <a:custGeom>
              <a:avLst/>
              <a:gdLst/>
              <a:ahLst/>
              <a:cxnLst/>
              <a:rect l="l" t="t" r="r" b="b"/>
              <a:pathLst>
                <a:path w="698500" h="786874">
                  <a:moveTo>
                    <a:pt x="407599" y="20985"/>
                  </a:moveTo>
                  <a:lnTo>
                    <a:pt x="640151" y="156289"/>
                  </a:lnTo>
                  <a:cubicBezTo>
                    <a:pt x="676276" y="177307"/>
                    <a:pt x="698500" y="215949"/>
                    <a:pt x="698500" y="257743"/>
                  </a:cubicBezTo>
                  <a:lnTo>
                    <a:pt x="698500" y="529131"/>
                  </a:lnTo>
                  <a:cubicBezTo>
                    <a:pt x="698500" y="570925"/>
                    <a:pt x="676276" y="609567"/>
                    <a:pt x="640151" y="630585"/>
                  </a:cubicBezTo>
                  <a:lnTo>
                    <a:pt x="407599" y="765889"/>
                  </a:lnTo>
                  <a:cubicBezTo>
                    <a:pt x="371530" y="786874"/>
                    <a:pt x="326970" y="786874"/>
                    <a:pt x="290901" y="765889"/>
                  </a:cubicBezTo>
                  <a:lnTo>
                    <a:pt x="58349" y="630585"/>
                  </a:lnTo>
                  <a:cubicBezTo>
                    <a:pt x="22224" y="609567"/>
                    <a:pt x="0" y="570925"/>
                    <a:pt x="0" y="529131"/>
                  </a:cubicBezTo>
                  <a:lnTo>
                    <a:pt x="0" y="257743"/>
                  </a:lnTo>
                  <a:cubicBezTo>
                    <a:pt x="0" y="215949"/>
                    <a:pt x="22224" y="177307"/>
                    <a:pt x="58349" y="156289"/>
                  </a:cubicBezTo>
                  <a:lnTo>
                    <a:pt x="290901" y="20985"/>
                  </a:lnTo>
                  <a:cubicBezTo>
                    <a:pt x="326970" y="0"/>
                    <a:pt x="371530" y="0"/>
                    <a:pt x="407599" y="20985"/>
                  </a:cubicBezTo>
                  <a:close/>
                </a:path>
              </a:pathLst>
            </a:custGeom>
            <a:solidFill>
              <a:srgbClr val="000000">
                <a:alpha val="0"/>
              </a:srgbClr>
            </a:solidFill>
            <a:ln w="114300" cap="sq">
              <a:gradFill>
                <a:gsLst>
                  <a:gs pos="0">
                    <a:srgbClr val="FFB613">
                      <a:alpha val="100000"/>
                    </a:srgbClr>
                  </a:gs>
                  <a:gs pos="100000">
                    <a:srgbClr val="FFE42F">
                      <a:alpha val="100000"/>
                    </a:srgbClr>
                  </a:gs>
                </a:gsLst>
                <a:lin ang="5400000"/>
              </a:gradFill>
              <a:prstDash val="solid"/>
              <a:miter/>
            </a:ln>
          </p:spPr>
        </p:sp>
        <p:sp>
          <p:nvSpPr>
            <p:cNvPr id="27" name="TextBox 27"/>
            <p:cNvSpPr txBox="1"/>
            <p:nvPr/>
          </p:nvSpPr>
          <p:spPr>
            <a:xfrm>
              <a:off x="0" y="101600"/>
              <a:ext cx="698500" cy="571500"/>
            </a:xfrm>
            <a:prstGeom prst="rect">
              <a:avLst/>
            </a:prstGeom>
          </p:spPr>
          <p:txBody>
            <a:bodyPr lIns="33867" tIns="33867" rIns="33867" bIns="33867" rtlCol="0" anchor="ctr"/>
            <a:lstStyle/>
            <a:p>
              <a:pPr algn="ctr">
                <a:lnSpc>
                  <a:spcPts val="1773"/>
                </a:lnSpc>
              </a:pPr>
              <a:endParaRPr sz="1200"/>
            </a:p>
          </p:txBody>
        </p:sp>
      </p:grpSp>
      <p:grpSp>
        <p:nvGrpSpPr>
          <p:cNvPr id="28" name="Group 28"/>
          <p:cNvGrpSpPr/>
          <p:nvPr/>
        </p:nvGrpSpPr>
        <p:grpSpPr>
          <a:xfrm rot="-5400000">
            <a:off x="954112" y="561948"/>
            <a:ext cx="484981" cy="564342"/>
            <a:chOff x="0" y="0"/>
            <a:chExt cx="698500" cy="812800"/>
          </a:xfrm>
        </p:grpSpPr>
        <p:sp>
          <p:nvSpPr>
            <p:cNvPr id="29" name="Freeform 29"/>
            <p:cNvSpPr/>
            <p:nvPr/>
          </p:nvSpPr>
          <p:spPr>
            <a:xfrm>
              <a:off x="0" y="3512"/>
              <a:ext cx="698500" cy="805775"/>
            </a:xfrm>
            <a:custGeom>
              <a:avLst/>
              <a:gdLst/>
              <a:ahLst/>
              <a:cxnLst/>
              <a:rect l="l" t="t" r="r" b="b"/>
              <a:pathLst>
                <a:path w="698500" h="805775">
                  <a:moveTo>
                    <a:pt x="365060" y="5687"/>
                  </a:moveTo>
                  <a:lnTo>
                    <a:pt x="682690" y="190489"/>
                  </a:lnTo>
                  <a:cubicBezTo>
                    <a:pt x="692478" y="196184"/>
                    <a:pt x="698500" y="206655"/>
                    <a:pt x="698500" y="217979"/>
                  </a:cubicBezTo>
                  <a:lnTo>
                    <a:pt x="698500" y="587797"/>
                  </a:lnTo>
                  <a:cubicBezTo>
                    <a:pt x="698500" y="599121"/>
                    <a:pt x="692478" y="609592"/>
                    <a:pt x="682690" y="615287"/>
                  </a:cubicBezTo>
                  <a:lnTo>
                    <a:pt x="365060" y="800089"/>
                  </a:lnTo>
                  <a:cubicBezTo>
                    <a:pt x="355287" y="805776"/>
                    <a:pt x="343213" y="805776"/>
                    <a:pt x="333440" y="800089"/>
                  </a:cubicBezTo>
                  <a:lnTo>
                    <a:pt x="15810" y="615287"/>
                  </a:lnTo>
                  <a:cubicBezTo>
                    <a:pt x="6022" y="609592"/>
                    <a:pt x="0" y="599121"/>
                    <a:pt x="0" y="587797"/>
                  </a:cubicBezTo>
                  <a:lnTo>
                    <a:pt x="0" y="217979"/>
                  </a:lnTo>
                  <a:cubicBezTo>
                    <a:pt x="0" y="206655"/>
                    <a:pt x="6022" y="196184"/>
                    <a:pt x="15810" y="190489"/>
                  </a:cubicBezTo>
                  <a:lnTo>
                    <a:pt x="333440" y="5687"/>
                  </a:lnTo>
                  <a:cubicBezTo>
                    <a:pt x="343213" y="0"/>
                    <a:pt x="355287" y="0"/>
                    <a:pt x="365060" y="5687"/>
                  </a:cubicBezTo>
                  <a:close/>
                </a:path>
              </a:pathLst>
            </a:custGeom>
            <a:gradFill rotWithShape="1">
              <a:gsLst>
                <a:gs pos="0">
                  <a:srgbClr val="FFB613">
                    <a:alpha val="100000"/>
                  </a:srgbClr>
                </a:gs>
                <a:gs pos="100000">
                  <a:srgbClr val="FFE42F">
                    <a:alpha val="100000"/>
                  </a:srgbClr>
                </a:gs>
              </a:gsLst>
              <a:lin ang="5400000"/>
            </a:gradFill>
            <a:ln cap="sq">
              <a:noFill/>
              <a:prstDash val="solid"/>
              <a:miter/>
            </a:ln>
          </p:spPr>
        </p:sp>
        <p:sp>
          <p:nvSpPr>
            <p:cNvPr id="30" name="TextBox 30"/>
            <p:cNvSpPr txBox="1"/>
            <p:nvPr/>
          </p:nvSpPr>
          <p:spPr>
            <a:xfrm>
              <a:off x="0" y="101600"/>
              <a:ext cx="698500" cy="571500"/>
            </a:xfrm>
            <a:prstGeom prst="rect">
              <a:avLst/>
            </a:prstGeom>
          </p:spPr>
          <p:txBody>
            <a:bodyPr lIns="33867" tIns="33867" rIns="33867" bIns="33867" rtlCol="0" anchor="ctr"/>
            <a:lstStyle/>
            <a:p>
              <a:pPr algn="ctr">
                <a:lnSpc>
                  <a:spcPts val="1773"/>
                </a:lnSpc>
              </a:pPr>
              <a:endParaRPr sz="1200"/>
            </a:p>
          </p:txBody>
        </p:sp>
      </p:grpSp>
      <p:sp>
        <p:nvSpPr>
          <p:cNvPr id="31" name="ZoneTexte 30">
            <a:extLst>
              <a:ext uri="{FF2B5EF4-FFF2-40B4-BE49-F238E27FC236}">
                <a16:creationId xmlns:a16="http://schemas.microsoft.com/office/drawing/2014/main" id="{D4582313-6A5C-A77D-1BE8-8B5F1DF0786E}"/>
              </a:ext>
            </a:extLst>
          </p:cNvPr>
          <p:cNvSpPr txBox="1"/>
          <p:nvPr/>
        </p:nvSpPr>
        <p:spPr>
          <a:xfrm>
            <a:off x="5962207" y="382454"/>
            <a:ext cx="5924130" cy="923330"/>
          </a:xfrm>
          <a:prstGeom prst="rect">
            <a:avLst/>
          </a:prstGeom>
          <a:noFill/>
        </p:spPr>
        <p:txBody>
          <a:bodyPr wrap="square" rtlCol="0">
            <a:spAutoFit/>
          </a:bodyPr>
          <a:lstStyle/>
          <a:p>
            <a:r>
              <a:rPr lang="ar-DZ" sz="5400" b="1" dirty="0">
                <a:solidFill>
                  <a:schemeClr val="accent4">
                    <a:lumMod val="60000"/>
                    <a:lumOff val="40000"/>
                  </a:schemeClr>
                </a:solidFill>
              </a:rPr>
              <a:t>مفهوم معالج النصوص</a:t>
            </a:r>
            <a:endParaRPr lang="fr-FR" sz="5400" b="1" dirty="0">
              <a:solidFill>
                <a:schemeClr val="accent4">
                  <a:lumMod val="60000"/>
                  <a:lumOff val="40000"/>
                </a:schemeClr>
              </a:solidFill>
            </a:endParaRPr>
          </a:p>
        </p:txBody>
      </p:sp>
      <p:sp>
        <p:nvSpPr>
          <p:cNvPr id="33" name="ZoneTexte 32">
            <a:extLst>
              <a:ext uri="{FF2B5EF4-FFF2-40B4-BE49-F238E27FC236}">
                <a16:creationId xmlns:a16="http://schemas.microsoft.com/office/drawing/2014/main" id="{78EA88F5-147D-2DDD-77BD-9D2DD2C8FE31}"/>
              </a:ext>
            </a:extLst>
          </p:cNvPr>
          <p:cNvSpPr txBox="1"/>
          <p:nvPr/>
        </p:nvSpPr>
        <p:spPr>
          <a:xfrm>
            <a:off x="5997860" y="1420369"/>
            <a:ext cx="5307744" cy="2554545"/>
          </a:xfrm>
          <a:prstGeom prst="rect">
            <a:avLst/>
          </a:prstGeom>
          <a:noFill/>
        </p:spPr>
        <p:txBody>
          <a:bodyPr wrap="square">
            <a:spAutoFit/>
          </a:bodyPr>
          <a:lstStyle/>
          <a:p>
            <a:pPr algn="just" rtl="1"/>
            <a:r>
              <a:rPr lang="ar-DZ" sz="4000" b="1" dirty="0">
                <a:effectLst/>
                <a:cs typeface="Traditional Arabic" pitchFamily="2" charset="-78"/>
              </a:rPr>
              <a:t>هو برنامج تطبيقـي يسمح بكتابة نص و حفظه و استرجاعه عند الحاجة لقراءته أو تغيير محتواه، كما يسمح بتنسيق النص و طباعته </a:t>
            </a:r>
            <a:endParaRPr lang="fr-FR" sz="4000" dirty="0"/>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Freeform 25"/>
          <p:cNvSpPr/>
          <p:nvPr/>
        </p:nvSpPr>
        <p:spPr>
          <a:xfrm rot="-5400000" flipV="1">
            <a:off x="-648190" y="5382128"/>
            <a:ext cx="3430335" cy="2133954"/>
          </a:xfrm>
          <a:custGeom>
            <a:avLst/>
            <a:gdLst/>
            <a:ahLst/>
            <a:cxnLst/>
            <a:rect l="l" t="t" r="r" b="b"/>
            <a:pathLst>
              <a:path w="5145502" h="3200931">
                <a:moveTo>
                  <a:pt x="0" y="3200931"/>
                </a:moveTo>
                <a:lnTo>
                  <a:pt x="5145501" y="3200931"/>
                </a:lnTo>
                <a:lnTo>
                  <a:pt x="5145501" y="0"/>
                </a:lnTo>
                <a:lnTo>
                  <a:pt x="0" y="0"/>
                </a:lnTo>
                <a:lnTo>
                  <a:pt x="0" y="3200931"/>
                </a:lnTo>
                <a:close/>
              </a:path>
            </a:pathLst>
          </a:custGeom>
          <a:blipFill>
            <a:blip r:embed="rId2"/>
            <a:stretch>
              <a:fillRect/>
            </a:stretch>
          </a:blipFill>
        </p:spPr>
      </p:sp>
      <p:sp>
        <p:nvSpPr>
          <p:cNvPr id="36" name="Freeform 36"/>
          <p:cNvSpPr/>
          <p:nvPr/>
        </p:nvSpPr>
        <p:spPr>
          <a:xfrm rot="-5400000">
            <a:off x="9409856" y="5382128"/>
            <a:ext cx="3430335" cy="2133954"/>
          </a:xfrm>
          <a:custGeom>
            <a:avLst/>
            <a:gdLst/>
            <a:ahLst/>
            <a:cxnLst/>
            <a:rect l="l" t="t" r="r" b="b"/>
            <a:pathLst>
              <a:path w="5145502" h="3200931">
                <a:moveTo>
                  <a:pt x="0" y="0"/>
                </a:moveTo>
                <a:lnTo>
                  <a:pt x="5145501" y="0"/>
                </a:lnTo>
                <a:lnTo>
                  <a:pt x="5145501" y="3200931"/>
                </a:lnTo>
                <a:lnTo>
                  <a:pt x="0" y="3200931"/>
                </a:lnTo>
                <a:lnTo>
                  <a:pt x="0" y="0"/>
                </a:lnTo>
                <a:close/>
              </a:path>
            </a:pathLst>
          </a:custGeom>
          <a:blipFill>
            <a:blip r:embed="rId2"/>
            <a:stretch>
              <a:fillRect/>
            </a:stretch>
          </a:blipFill>
        </p:spPr>
      </p:sp>
      <p:sp>
        <p:nvSpPr>
          <p:cNvPr id="39" name="Espace réservé du contenu 2">
            <a:extLst>
              <a:ext uri="{FF2B5EF4-FFF2-40B4-BE49-F238E27FC236}">
                <a16:creationId xmlns:a16="http://schemas.microsoft.com/office/drawing/2014/main" id="{651DDA21-0576-A0BC-57DF-AFB1E7C0EE7A}"/>
              </a:ext>
            </a:extLst>
          </p:cNvPr>
          <p:cNvSpPr txBox="1">
            <a:spLocks/>
          </p:cNvSpPr>
          <p:nvPr/>
        </p:nvSpPr>
        <p:spPr>
          <a:xfrm>
            <a:off x="-9703955" y="527616"/>
            <a:ext cx="20828978" cy="683300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rtl="1">
              <a:lnSpc>
                <a:spcPct val="150000"/>
              </a:lnSpc>
              <a:buNone/>
            </a:pPr>
            <a:r>
              <a:rPr lang="ar-DZ" b="1" dirty="0">
                <a:solidFill>
                  <a:schemeClr val="accent1">
                    <a:lumMod val="75000"/>
                  </a:schemeClr>
                </a:solidFill>
              </a:rPr>
              <a:t>طريقة الدخول إلى البرنامج</a:t>
            </a:r>
          </a:p>
          <a:p>
            <a:pPr algn="r" rtl="1">
              <a:lnSpc>
                <a:spcPct val="150000"/>
              </a:lnSpc>
            </a:pPr>
            <a:r>
              <a:rPr lang="ar-DZ" b="1" dirty="0">
                <a:solidFill>
                  <a:schemeClr val="accent4">
                    <a:lumMod val="60000"/>
                    <a:lumOff val="40000"/>
                  </a:schemeClr>
                </a:solidFill>
              </a:rPr>
              <a:t>خطوات تشغيل معالج النصوص (</a:t>
            </a:r>
            <a:r>
              <a:rPr lang="fr-FR" b="1" dirty="0">
                <a:solidFill>
                  <a:schemeClr val="accent4">
                    <a:lumMod val="60000"/>
                    <a:lumOff val="40000"/>
                  </a:schemeClr>
                </a:solidFill>
              </a:rPr>
              <a:t>Microsoft Word</a:t>
            </a:r>
            <a:r>
              <a:rPr lang="ar-DZ" b="1" dirty="0">
                <a:solidFill>
                  <a:schemeClr val="accent4">
                    <a:lumMod val="60000"/>
                    <a:lumOff val="40000"/>
                  </a:schemeClr>
                </a:solidFill>
              </a:rPr>
              <a:t>):</a:t>
            </a:r>
          </a:p>
          <a:p>
            <a:pPr marL="742950" lvl="1" indent="-285750" algn="r" rtl="1">
              <a:lnSpc>
                <a:spcPct val="150000"/>
              </a:lnSpc>
            </a:pPr>
            <a:r>
              <a:rPr lang="ar-DZ" dirty="0"/>
              <a:t>اضغط على زر  </a:t>
            </a:r>
            <a:r>
              <a:rPr lang="fr-FR" dirty="0"/>
              <a:t>Start</a:t>
            </a:r>
            <a:r>
              <a:rPr lang="ar-DZ" dirty="0"/>
              <a:t> </a:t>
            </a:r>
            <a:r>
              <a:rPr lang="fr-FR" dirty="0"/>
              <a:t> </a:t>
            </a:r>
            <a:r>
              <a:rPr lang="ar-DZ" dirty="0"/>
              <a:t>في شريط المهام.</a:t>
            </a:r>
          </a:p>
          <a:p>
            <a:pPr marL="742950" lvl="1" indent="-285750" algn="r" rtl="1">
              <a:lnSpc>
                <a:spcPct val="150000"/>
              </a:lnSpc>
            </a:pPr>
            <a:r>
              <a:rPr lang="ar-DZ" dirty="0"/>
              <a:t>اختر </a:t>
            </a:r>
            <a:r>
              <a:rPr lang="fr-FR" b="1" dirty="0"/>
              <a:t>All Programs</a:t>
            </a:r>
            <a:r>
              <a:rPr lang="fr-FR" dirty="0"/>
              <a:t> </a:t>
            </a:r>
            <a:r>
              <a:rPr lang="ar-DZ" dirty="0"/>
              <a:t>أو </a:t>
            </a:r>
            <a:r>
              <a:rPr lang="fr-FR" b="1" dirty="0"/>
              <a:t>Toutes les applications</a:t>
            </a:r>
            <a:r>
              <a:rPr lang="fr-FR" dirty="0"/>
              <a:t> </a:t>
            </a:r>
            <a:r>
              <a:rPr lang="ar-DZ" dirty="0"/>
              <a:t>حسب اللغة.</a:t>
            </a:r>
          </a:p>
          <a:p>
            <a:pPr marL="742950" lvl="1" indent="-285750" algn="r" rtl="1">
              <a:lnSpc>
                <a:spcPct val="150000"/>
              </a:lnSpc>
            </a:pPr>
            <a:r>
              <a:rPr lang="ar-DZ" dirty="0"/>
              <a:t>ابحث عن </a:t>
            </a:r>
            <a:r>
              <a:rPr lang="fr-FR" dirty="0"/>
              <a:t>Microsoft Word </a:t>
            </a:r>
            <a:r>
              <a:rPr lang="ar-DZ" dirty="0"/>
              <a:t>واضغط عليه لتشغيله.</a:t>
            </a:r>
          </a:p>
          <a:p>
            <a:pPr algn="r" rtl="1">
              <a:lnSpc>
                <a:spcPct val="150000"/>
              </a:lnSpc>
            </a:pPr>
            <a:r>
              <a:rPr lang="ar-DZ" b="1" dirty="0">
                <a:solidFill>
                  <a:schemeClr val="accent4">
                    <a:lumMod val="60000"/>
                    <a:lumOff val="40000"/>
                  </a:schemeClr>
                </a:solidFill>
              </a:rPr>
              <a:t>اختصار أسرع</a:t>
            </a:r>
            <a:r>
              <a:rPr lang="ar-DZ" dirty="0">
                <a:solidFill>
                  <a:schemeClr val="accent4">
                    <a:lumMod val="60000"/>
                    <a:lumOff val="40000"/>
                  </a:schemeClr>
                </a:solidFill>
              </a:rPr>
              <a:t>:</a:t>
            </a:r>
          </a:p>
          <a:p>
            <a:pPr marL="742950" lvl="1" indent="-285750" algn="r" rtl="1">
              <a:lnSpc>
                <a:spcPct val="150000"/>
              </a:lnSpc>
            </a:pPr>
            <a:r>
              <a:rPr lang="ar-DZ" dirty="0"/>
              <a:t>إذا كان البرنامج مثبتًا في شريط المهام، يمكن النقر عليه مباشرة.</a:t>
            </a:r>
          </a:p>
          <a:p>
            <a:pPr marL="742950" lvl="1" indent="-285750" algn="r" rtl="1">
              <a:lnSpc>
                <a:spcPct val="150000"/>
              </a:lnSpc>
            </a:pPr>
            <a:r>
              <a:rPr lang="ar-DZ" dirty="0"/>
              <a:t>استخدام البحث في شريط المهام وكتابة </a:t>
            </a:r>
            <a:r>
              <a:rPr lang="fr-FR" dirty="0"/>
              <a:t>Word</a:t>
            </a:r>
          </a:p>
          <a:p>
            <a:endParaRPr lang="fr-FR" dirty="0"/>
          </a:p>
        </p:txBody>
      </p:sp>
      <p:pic>
        <p:nvPicPr>
          <p:cNvPr id="3074" name="Picture 2" descr="Word ">
            <a:extLst>
              <a:ext uri="{FF2B5EF4-FFF2-40B4-BE49-F238E27FC236}">
                <a16:creationId xmlns:a16="http://schemas.microsoft.com/office/drawing/2014/main" id="{808A091D-B401-6A0F-CCD1-E351C8B5F5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703" y="656771"/>
            <a:ext cx="2414954" cy="241495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B482975-0D19-9DB1-977B-8A6FB3C10580}"/>
              </a:ext>
            </a:extLst>
          </p:cNvPr>
          <p:cNvSpPr>
            <a:spLocks noGrp="1"/>
          </p:cNvSpPr>
          <p:nvPr>
            <p:ph type="title"/>
          </p:nvPr>
        </p:nvSpPr>
        <p:spPr>
          <a:xfrm>
            <a:off x="4639445" y="0"/>
            <a:ext cx="10515600" cy="1325563"/>
          </a:xfrm>
        </p:spPr>
        <p:txBody>
          <a:bodyPr/>
          <a:lstStyle/>
          <a:p>
            <a:r>
              <a:rPr lang="ar-DZ" b="1" dirty="0">
                <a:solidFill>
                  <a:schemeClr val="accent5">
                    <a:lumMod val="50000"/>
                  </a:schemeClr>
                </a:solidFill>
                <a:cs typeface="+mn-cs"/>
              </a:rPr>
              <a:t>واجهة برنامج معالج النصوص</a:t>
            </a:r>
            <a:endParaRPr lang="fr-FR" b="1" dirty="0">
              <a:solidFill>
                <a:schemeClr val="accent5">
                  <a:lumMod val="50000"/>
                </a:schemeClr>
              </a:solidFill>
              <a:cs typeface="+mn-cs"/>
            </a:endParaRPr>
          </a:p>
        </p:txBody>
      </p:sp>
      <p:sp>
        <p:nvSpPr>
          <p:cNvPr id="3" name="Espace réservé du contenu 2">
            <a:extLst>
              <a:ext uri="{FF2B5EF4-FFF2-40B4-BE49-F238E27FC236}">
                <a16:creationId xmlns:a16="http://schemas.microsoft.com/office/drawing/2014/main" id="{41A9CFC6-6F4B-AA00-3725-49BB86398DB4}"/>
              </a:ext>
            </a:extLst>
          </p:cNvPr>
          <p:cNvSpPr>
            <a:spLocks noGrp="1"/>
          </p:cNvSpPr>
          <p:nvPr>
            <p:ph idx="1"/>
          </p:nvPr>
        </p:nvSpPr>
        <p:spPr/>
        <p:txBody>
          <a:bodyPr/>
          <a:lstStyle/>
          <a:p>
            <a:endParaRPr lang="fr-FR" dirty="0"/>
          </a:p>
        </p:txBody>
      </p:sp>
      <p:grpSp>
        <p:nvGrpSpPr>
          <p:cNvPr id="4" name="Groupe 3">
            <a:extLst>
              <a:ext uri="{FF2B5EF4-FFF2-40B4-BE49-F238E27FC236}">
                <a16:creationId xmlns:a16="http://schemas.microsoft.com/office/drawing/2014/main" id="{347B031B-17FD-C135-E70A-85348D197177}"/>
              </a:ext>
            </a:extLst>
          </p:cNvPr>
          <p:cNvGrpSpPr/>
          <p:nvPr/>
        </p:nvGrpSpPr>
        <p:grpSpPr>
          <a:xfrm>
            <a:off x="1523986" y="1310100"/>
            <a:ext cx="9144028" cy="5547900"/>
            <a:chOff x="1533510" y="1045540"/>
            <a:chExt cx="9144028" cy="5547900"/>
          </a:xfrm>
        </p:grpSpPr>
        <p:grpSp>
          <p:nvGrpSpPr>
            <p:cNvPr id="5" name="Groupe 4">
              <a:extLst>
                <a:ext uri="{FF2B5EF4-FFF2-40B4-BE49-F238E27FC236}">
                  <a16:creationId xmlns:a16="http://schemas.microsoft.com/office/drawing/2014/main" id="{C8628DFD-B176-4565-0720-92717D1132B6}"/>
                </a:ext>
              </a:extLst>
            </p:cNvPr>
            <p:cNvGrpSpPr/>
            <p:nvPr/>
          </p:nvGrpSpPr>
          <p:grpSpPr>
            <a:xfrm>
              <a:off x="1533510" y="1045540"/>
              <a:ext cx="9144028" cy="5321492"/>
              <a:chOff x="1436690" y="1292926"/>
              <a:chExt cx="9144028" cy="5321492"/>
            </a:xfrm>
          </p:grpSpPr>
          <p:pic>
            <p:nvPicPr>
              <p:cNvPr id="7" name="Picture 3">
                <a:extLst>
                  <a:ext uri="{FF2B5EF4-FFF2-40B4-BE49-F238E27FC236}">
                    <a16:creationId xmlns:a16="http://schemas.microsoft.com/office/drawing/2014/main" id="{8EEC15E2-1C93-0E2F-1E32-4E2C3887659A}"/>
                  </a:ext>
                </a:extLst>
              </p:cNvPr>
              <p:cNvPicPr>
                <a:picLocks noChangeAspect="1" noChangeArrowheads="1"/>
              </p:cNvPicPr>
              <p:nvPr/>
            </p:nvPicPr>
            <p:blipFill>
              <a:blip r:embed="rId2"/>
              <a:srcRect/>
              <a:stretch>
                <a:fillRect/>
              </a:stretch>
            </p:blipFill>
            <p:spPr bwMode="auto">
              <a:xfrm>
                <a:off x="1436690" y="1292926"/>
                <a:ext cx="9144028" cy="5321492"/>
              </a:xfrm>
              <a:prstGeom prst="rect">
                <a:avLst/>
              </a:prstGeom>
              <a:noFill/>
              <a:ln w="28575">
                <a:noFill/>
                <a:miter lim="800000"/>
                <a:headEnd/>
                <a:tailEnd/>
              </a:ln>
              <a:effectLst/>
            </p:spPr>
          </p:pic>
          <p:sp>
            <p:nvSpPr>
              <p:cNvPr id="8" name="Ellipse 7">
                <a:extLst>
                  <a:ext uri="{FF2B5EF4-FFF2-40B4-BE49-F238E27FC236}">
                    <a16:creationId xmlns:a16="http://schemas.microsoft.com/office/drawing/2014/main" id="{DF890493-B565-817E-29BD-9AA02DC27AA8}"/>
                  </a:ext>
                </a:extLst>
              </p:cNvPr>
              <p:cNvSpPr/>
              <p:nvPr/>
            </p:nvSpPr>
            <p:spPr>
              <a:xfrm>
                <a:off x="2663800" y="5615002"/>
                <a:ext cx="1643042" cy="437230"/>
              </a:xfrm>
              <a:prstGeom prst="ellipse">
                <a:avLst/>
              </a:prstGeom>
              <a:solidFill>
                <a:schemeClr val="accent1"/>
              </a:solidFill>
            </p:spPr>
            <p:style>
              <a:lnRef idx="0">
                <a:schemeClr val="accent2"/>
              </a:lnRef>
              <a:fillRef idx="3">
                <a:schemeClr val="accent2"/>
              </a:fillRef>
              <a:effectRef idx="3">
                <a:schemeClr val="accent2"/>
              </a:effectRef>
              <a:fontRef idx="minor">
                <a:schemeClr val="lt1"/>
              </a:fontRef>
            </p:style>
            <p:txBody>
              <a:bodyPr rtlCol="0" anchor="ctr"/>
              <a:lstStyle/>
              <a:p>
                <a:pPr algn="ctr" rtl="1"/>
                <a:r>
                  <a:rPr lang="ar-DZ" sz="2800" b="1" dirty="0">
                    <a:solidFill>
                      <a:schemeClr val="bg1"/>
                    </a:solidFill>
                    <a:cs typeface="Traditional Arabic" pitchFamily="2" charset="-78"/>
                  </a:rPr>
                  <a:t>المسطـرة</a:t>
                </a:r>
                <a:endParaRPr lang="fr-FR" sz="2800" b="1" dirty="0">
                  <a:solidFill>
                    <a:schemeClr val="bg1"/>
                  </a:solidFill>
                  <a:cs typeface="Traditional Arabic" pitchFamily="2" charset="-78"/>
                </a:endParaRPr>
              </a:p>
            </p:txBody>
          </p:sp>
          <p:sp>
            <p:nvSpPr>
              <p:cNvPr id="9" name="Ellipse 8">
                <a:extLst>
                  <a:ext uri="{FF2B5EF4-FFF2-40B4-BE49-F238E27FC236}">
                    <a16:creationId xmlns:a16="http://schemas.microsoft.com/office/drawing/2014/main" id="{A33DA85B-9919-24AD-E7A3-F5632D1CCF40}"/>
                  </a:ext>
                </a:extLst>
              </p:cNvPr>
              <p:cNvSpPr/>
              <p:nvPr/>
            </p:nvSpPr>
            <p:spPr>
              <a:xfrm>
                <a:off x="7250122" y="3092444"/>
                <a:ext cx="2357454" cy="437230"/>
              </a:xfrm>
              <a:prstGeom prst="ellipse">
                <a:avLst/>
              </a:prstGeom>
              <a:solidFill>
                <a:schemeClr val="accent1"/>
              </a:solidFill>
            </p:spPr>
            <p:style>
              <a:lnRef idx="0">
                <a:schemeClr val="accent2"/>
              </a:lnRef>
              <a:fillRef idx="3">
                <a:schemeClr val="accent2"/>
              </a:fillRef>
              <a:effectRef idx="3">
                <a:schemeClr val="accent2"/>
              </a:effectRef>
              <a:fontRef idx="minor">
                <a:schemeClr val="lt1"/>
              </a:fontRef>
            </p:style>
            <p:txBody>
              <a:bodyPr rtlCol="0" anchor="ctr"/>
              <a:lstStyle/>
              <a:p>
                <a:pPr algn="ctr" rtl="1"/>
                <a:r>
                  <a:rPr lang="ar-DZ" sz="2800" b="1" dirty="0">
                    <a:solidFill>
                      <a:schemeClr val="bg1"/>
                    </a:solidFill>
                    <a:cs typeface="Traditional Arabic" pitchFamily="2" charset="-78"/>
                  </a:rPr>
                  <a:t>شريط العنوان</a:t>
                </a:r>
                <a:endParaRPr lang="fr-FR" sz="2800" b="1" dirty="0">
                  <a:solidFill>
                    <a:schemeClr val="bg1"/>
                  </a:solidFill>
                  <a:cs typeface="Traditional Arabic" pitchFamily="2" charset="-78"/>
                </a:endParaRPr>
              </a:p>
            </p:txBody>
          </p:sp>
          <p:sp>
            <p:nvSpPr>
              <p:cNvPr id="10" name="Ellipse 9">
                <a:extLst>
                  <a:ext uri="{FF2B5EF4-FFF2-40B4-BE49-F238E27FC236}">
                    <a16:creationId xmlns:a16="http://schemas.microsoft.com/office/drawing/2014/main" id="{25AB6CDD-AFE5-B2E7-4911-9DC310D03302}"/>
                  </a:ext>
                </a:extLst>
              </p:cNvPr>
              <p:cNvSpPr/>
              <p:nvPr/>
            </p:nvSpPr>
            <p:spPr>
              <a:xfrm>
                <a:off x="5024430" y="4643446"/>
                <a:ext cx="2071702" cy="437230"/>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rtl="1"/>
                <a:r>
                  <a:rPr lang="ar-DZ" sz="2800" b="1" dirty="0">
                    <a:solidFill>
                      <a:schemeClr val="bg1"/>
                    </a:solidFill>
                    <a:cs typeface="Traditional Arabic" pitchFamily="2" charset="-78"/>
                  </a:rPr>
                  <a:t>ورقة الكتابة</a:t>
                </a:r>
                <a:endParaRPr lang="fr-FR" sz="2800" b="1" dirty="0">
                  <a:solidFill>
                    <a:schemeClr val="bg1"/>
                  </a:solidFill>
                  <a:cs typeface="Traditional Arabic" pitchFamily="2" charset="-78"/>
                </a:endParaRPr>
              </a:p>
            </p:txBody>
          </p:sp>
          <p:sp>
            <p:nvSpPr>
              <p:cNvPr id="11" name="Ellipse 10">
                <a:extLst>
                  <a:ext uri="{FF2B5EF4-FFF2-40B4-BE49-F238E27FC236}">
                    <a16:creationId xmlns:a16="http://schemas.microsoft.com/office/drawing/2014/main" id="{608F8B29-90AF-8D5A-3E28-DA9C3C10E58C}"/>
                  </a:ext>
                </a:extLst>
              </p:cNvPr>
              <p:cNvSpPr/>
              <p:nvPr/>
            </p:nvSpPr>
            <p:spPr>
              <a:xfrm>
                <a:off x="5367330" y="5572140"/>
                <a:ext cx="2357454" cy="437230"/>
              </a:xfrm>
              <a:prstGeom prst="ellipse">
                <a:avLst/>
              </a:prstGeom>
              <a:solidFill>
                <a:schemeClr val="accent1"/>
              </a:solidFill>
            </p:spPr>
            <p:style>
              <a:lnRef idx="0">
                <a:schemeClr val="accent2"/>
              </a:lnRef>
              <a:fillRef idx="3">
                <a:schemeClr val="accent2"/>
              </a:fillRef>
              <a:effectRef idx="3">
                <a:schemeClr val="accent2"/>
              </a:effectRef>
              <a:fontRef idx="minor">
                <a:schemeClr val="lt1"/>
              </a:fontRef>
            </p:style>
            <p:txBody>
              <a:bodyPr rtlCol="0" anchor="ctr"/>
              <a:lstStyle/>
              <a:p>
                <a:pPr algn="ctr" rtl="1"/>
                <a:r>
                  <a:rPr lang="ar-DZ" sz="2800" b="1" dirty="0">
                    <a:solidFill>
                      <a:schemeClr val="bg1"/>
                    </a:solidFill>
                    <a:cs typeface="Traditional Arabic" pitchFamily="2" charset="-78"/>
                  </a:rPr>
                  <a:t>شريطا التمرير</a:t>
                </a:r>
                <a:endParaRPr lang="fr-FR" sz="2800" b="1" dirty="0">
                  <a:solidFill>
                    <a:schemeClr val="bg1"/>
                  </a:solidFill>
                  <a:cs typeface="Traditional Arabic" pitchFamily="2" charset="-78"/>
                </a:endParaRPr>
              </a:p>
            </p:txBody>
          </p:sp>
          <p:cxnSp>
            <p:nvCxnSpPr>
              <p:cNvPr id="12" name="رابط كسهم مستقيم 7">
                <a:extLst>
                  <a:ext uri="{FF2B5EF4-FFF2-40B4-BE49-F238E27FC236}">
                    <a16:creationId xmlns:a16="http://schemas.microsoft.com/office/drawing/2014/main" id="{8A032B84-F89A-92DA-EC9E-C190AC821ED5}"/>
                  </a:ext>
                </a:extLst>
              </p:cNvPr>
              <p:cNvCxnSpPr/>
              <p:nvPr/>
            </p:nvCxnSpPr>
            <p:spPr>
              <a:xfrm rot="16200000" flipH="1">
                <a:off x="3711562" y="1749418"/>
                <a:ext cx="1681174" cy="1230314"/>
              </a:xfrm>
              <a:prstGeom prst="bentConnector3">
                <a:avLst>
                  <a:gd name="adj1" fmla="val 68886"/>
                </a:avLst>
              </a:prstGeom>
              <a:ln w="38100">
                <a:solidFill>
                  <a:schemeClr val="accent4">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3" name="رابط كسهم مستقيم 7">
                <a:extLst>
                  <a:ext uri="{FF2B5EF4-FFF2-40B4-BE49-F238E27FC236}">
                    <a16:creationId xmlns:a16="http://schemas.microsoft.com/office/drawing/2014/main" id="{349332A3-2D59-A643-1225-9EBB426C113E}"/>
                  </a:ext>
                </a:extLst>
              </p:cNvPr>
              <p:cNvCxnSpPr/>
              <p:nvPr/>
            </p:nvCxnSpPr>
            <p:spPr>
              <a:xfrm rot="16200000" flipH="1">
                <a:off x="4702959" y="1954997"/>
                <a:ext cx="1571636" cy="785818"/>
              </a:xfrm>
              <a:prstGeom prst="bentConnector3">
                <a:avLst>
                  <a:gd name="adj1" fmla="val 57273"/>
                </a:avLst>
              </a:prstGeom>
              <a:ln w="38100">
                <a:solidFill>
                  <a:schemeClr val="accent4">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sp>
            <p:nvSpPr>
              <p:cNvPr id="14" name="Ellipse 13">
                <a:extLst>
                  <a:ext uri="{FF2B5EF4-FFF2-40B4-BE49-F238E27FC236}">
                    <a16:creationId xmlns:a16="http://schemas.microsoft.com/office/drawing/2014/main" id="{A085B1E7-A36E-82DB-CBE0-7B4B98CC2D60}"/>
                  </a:ext>
                </a:extLst>
              </p:cNvPr>
              <p:cNvSpPr/>
              <p:nvPr/>
            </p:nvSpPr>
            <p:spPr>
              <a:xfrm>
                <a:off x="4727568" y="3206744"/>
                <a:ext cx="2286016" cy="437230"/>
              </a:xfrm>
              <a:prstGeom prst="ellipse">
                <a:avLst/>
              </a:prstGeom>
              <a:solidFill>
                <a:schemeClr val="accent1"/>
              </a:solidFill>
            </p:spPr>
            <p:style>
              <a:lnRef idx="0">
                <a:schemeClr val="accent2"/>
              </a:lnRef>
              <a:fillRef idx="3">
                <a:schemeClr val="accent2"/>
              </a:fillRef>
              <a:effectRef idx="3">
                <a:schemeClr val="accent2"/>
              </a:effectRef>
              <a:fontRef idx="minor">
                <a:schemeClr val="lt1"/>
              </a:fontRef>
            </p:style>
            <p:txBody>
              <a:bodyPr rtlCol="0" anchor="ctr"/>
              <a:lstStyle/>
              <a:p>
                <a:pPr algn="ctr" rtl="1"/>
                <a:r>
                  <a:rPr lang="ar-DZ" sz="2800" b="1" dirty="0">
                    <a:solidFill>
                      <a:schemeClr val="bg1"/>
                    </a:solidFill>
                    <a:cs typeface="Traditional Arabic" pitchFamily="2" charset="-78"/>
                  </a:rPr>
                  <a:t>شريط التبويب</a:t>
                </a:r>
                <a:endParaRPr lang="fr-FR" sz="2800" b="1" dirty="0">
                  <a:solidFill>
                    <a:schemeClr val="bg1"/>
                  </a:solidFill>
                  <a:cs typeface="Traditional Arabic" pitchFamily="2" charset="-78"/>
                </a:endParaRPr>
              </a:p>
            </p:txBody>
          </p:sp>
          <p:cxnSp>
            <p:nvCxnSpPr>
              <p:cNvPr id="15" name="رابط كسهم مستقيم 7">
                <a:extLst>
                  <a:ext uri="{FF2B5EF4-FFF2-40B4-BE49-F238E27FC236}">
                    <a16:creationId xmlns:a16="http://schemas.microsoft.com/office/drawing/2014/main" id="{D8BC07D2-11B0-D24D-7C2D-820B69F317FD}"/>
                  </a:ext>
                </a:extLst>
              </p:cNvPr>
              <p:cNvCxnSpPr/>
              <p:nvPr/>
            </p:nvCxnSpPr>
            <p:spPr>
              <a:xfrm rot="16200000" flipH="1">
                <a:off x="6369847" y="1413655"/>
                <a:ext cx="1714512" cy="1643074"/>
              </a:xfrm>
              <a:prstGeom prst="bentConnector3">
                <a:avLst>
                  <a:gd name="adj1" fmla="val 75185"/>
                </a:avLst>
              </a:prstGeom>
              <a:ln w="38100">
                <a:solidFill>
                  <a:schemeClr val="accent4">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6" name="رابط كسهم مستقيم 7">
                <a:extLst>
                  <a:ext uri="{FF2B5EF4-FFF2-40B4-BE49-F238E27FC236}">
                    <a16:creationId xmlns:a16="http://schemas.microsoft.com/office/drawing/2014/main" id="{1EFADB72-44CE-646B-761F-7004ED43458C}"/>
                  </a:ext>
                </a:extLst>
              </p:cNvPr>
              <p:cNvCxnSpPr/>
              <p:nvPr/>
            </p:nvCxnSpPr>
            <p:spPr>
              <a:xfrm rot="16200000" flipH="1">
                <a:off x="1366401" y="3943759"/>
                <a:ext cx="3335356" cy="19827"/>
              </a:xfrm>
              <a:prstGeom prst="bentConnector3">
                <a:avLst>
                  <a:gd name="adj1" fmla="val 50000"/>
                </a:avLst>
              </a:prstGeom>
              <a:ln w="38100">
                <a:solidFill>
                  <a:schemeClr val="accent4">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7" name="رابط كسهم مستقيم 7">
                <a:extLst>
                  <a:ext uri="{FF2B5EF4-FFF2-40B4-BE49-F238E27FC236}">
                    <a16:creationId xmlns:a16="http://schemas.microsoft.com/office/drawing/2014/main" id="{239DC22B-B7B8-0DAB-BDD0-87E7CE7F7073}"/>
                  </a:ext>
                </a:extLst>
              </p:cNvPr>
              <p:cNvCxnSpPr/>
              <p:nvPr/>
            </p:nvCxnSpPr>
            <p:spPr>
              <a:xfrm rot="10800000" flipV="1">
                <a:off x="7437446" y="5243526"/>
                <a:ext cx="3143272" cy="719142"/>
              </a:xfrm>
              <a:prstGeom prst="bentConnector3">
                <a:avLst>
                  <a:gd name="adj1" fmla="val 50000"/>
                </a:avLst>
              </a:prstGeom>
              <a:ln w="38100">
                <a:solidFill>
                  <a:schemeClr val="accent4">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8" name="رابط كسهم مستقيم 7">
                <a:extLst>
                  <a:ext uri="{FF2B5EF4-FFF2-40B4-BE49-F238E27FC236}">
                    <a16:creationId xmlns:a16="http://schemas.microsoft.com/office/drawing/2014/main" id="{C45CC5AC-BF4C-A785-0DC2-7B9D6A8267BD}"/>
                  </a:ext>
                </a:extLst>
              </p:cNvPr>
              <p:cNvCxnSpPr/>
              <p:nvPr/>
            </p:nvCxnSpPr>
            <p:spPr>
              <a:xfrm flipV="1">
                <a:off x="4310050" y="4857760"/>
                <a:ext cx="714380" cy="142876"/>
              </a:xfrm>
              <a:prstGeom prst="bentConnector3">
                <a:avLst>
                  <a:gd name="adj1" fmla="val 39333"/>
                </a:avLst>
              </a:prstGeom>
              <a:ln w="50800" cmpd="dbl">
                <a:solidFill>
                  <a:schemeClr val="accent4">
                    <a:lumMod val="60000"/>
                    <a:lumOff val="40000"/>
                  </a:schemeClr>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9" name="Ellipse 18">
                <a:extLst>
                  <a:ext uri="{FF2B5EF4-FFF2-40B4-BE49-F238E27FC236}">
                    <a16:creationId xmlns:a16="http://schemas.microsoft.com/office/drawing/2014/main" id="{470FF4A8-387F-5539-26E6-12C42B4FEF4C}"/>
                  </a:ext>
                </a:extLst>
              </p:cNvPr>
              <p:cNvSpPr/>
              <p:nvPr/>
            </p:nvSpPr>
            <p:spPr>
              <a:xfrm>
                <a:off x="2868586" y="3643310"/>
                <a:ext cx="2357454" cy="437230"/>
              </a:xfrm>
              <a:prstGeom prst="ellipse">
                <a:avLst/>
              </a:prstGeom>
              <a:solidFill>
                <a:schemeClr val="accent1"/>
              </a:solidFill>
            </p:spPr>
            <p:style>
              <a:lnRef idx="0">
                <a:schemeClr val="accent2"/>
              </a:lnRef>
              <a:fillRef idx="3">
                <a:schemeClr val="accent2"/>
              </a:fillRef>
              <a:effectRef idx="3">
                <a:schemeClr val="accent2"/>
              </a:effectRef>
              <a:fontRef idx="minor">
                <a:schemeClr val="lt1"/>
              </a:fontRef>
            </p:style>
            <p:txBody>
              <a:bodyPr rtlCol="0" anchor="ctr"/>
              <a:lstStyle/>
              <a:p>
                <a:pPr algn="ctr" rtl="1"/>
                <a:r>
                  <a:rPr lang="ar-DZ" sz="2800" b="1" dirty="0">
                    <a:solidFill>
                      <a:schemeClr val="bg1"/>
                    </a:solidFill>
                    <a:cs typeface="Traditional Arabic" pitchFamily="2" charset="-78"/>
                  </a:rPr>
                  <a:t>أدوات الكتابة</a:t>
                </a:r>
                <a:endParaRPr lang="fr-FR" sz="2800" b="1" dirty="0">
                  <a:solidFill>
                    <a:schemeClr val="bg1"/>
                  </a:solidFill>
                  <a:cs typeface="Traditional Arabic" pitchFamily="2" charset="-78"/>
                </a:endParaRPr>
              </a:p>
            </p:txBody>
          </p:sp>
          <p:cxnSp>
            <p:nvCxnSpPr>
              <p:cNvPr id="20" name="رابط كسهم مستقيم 7">
                <a:extLst>
                  <a:ext uri="{FF2B5EF4-FFF2-40B4-BE49-F238E27FC236}">
                    <a16:creationId xmlns:a16="http://schemas.microsoft.com/office/drawing/2014/main" id="{A0D1284E-0520-4951-C870-E85C04087CA2}"/>
                  </a:ext>
                </a:extLst>
              </p:cNvPr>
              <p:cNvCxnSpPr/>
              <p:nvPr/>
            </p:nvCxnSpPr>
            <p:spPr>
              <a:xfrm rot="16200000" flipH="1">
                <a:off x="2790007" y="2663027"/>
                <a:ext cx="1571636" cy="388938"/>
              </a:xfrm>
              <a:prstGeom prst="bentConnector3">
                <a:avLst>
                  <a:gd name="adj1" fmla="val 50000"/>
                </a:avLst>
              </a:prstGeom>
              <a:ln w="38100">
                <a:solidFill>
                  <a:schemeClr val="accent4">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21" name="رابط كسهم مستقيم 7">
                <a:extLst>
                  <a:ext uri="{FF2B5EF4-FFF2-40B4-BE49-F238E27FC236}">
                    <a16:creationId xmlns:a16="http://schemas.microsoft.com/office/drawing/2014/main" id="{834A6E23-FD39-183F-03F4-D707B6B082AD}"/>
                  </a:ext>
                </a:extLst>
              </p:cNvPr>
              <p:cNvCxnSpPr>
                <a:endCxn id="10" idx="6"/>
              </p:cNvCxnSpPr>
              <p:nvPr/>
            </p:nvCxnSpPr>
            <p:spPr>
              <a:xfrm rot="10800000">
                <a:off x="7096132" y="4862063"/>
                <a:ext cx="785818" cy="138575"/>
              </a:xfrm>
              <a:prstGeom prst="bentConnector3">
                <a:avLst>
                  <a:gd name="adj1" fmla="val 56465"/>
                </a:avLst>
              </a:prstGeom>
              <a:ln w="50800" cmpd="dbl">
                <a:solidFill>
                  <a:schemeClr val="accent4">
                    <a:lumMod val="60000"/>
                    <a:lumOff val="40000"/>
                  </a:schemeClr>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2" name="رابط كسهم مستقيم 7">
                <a:extLst>
                  <a:ext uri="{FF2B5EF4-FFF2-40B4-BE49-F238E27FC236}">
                    <a16:creationId xmlns:a16="http://schemas.microsoft.com/office/drawing/2014/main" id="{2BCCD61A-9A5B-E0C7-3364-2D3D4440C22D}"/>
                  </a:ext>
                </a:extLst>
              </p:cNvPr>
              <p:cNvCxnSpPr/>
              <p:nvPr/>
            </p:nvCxnSpPr>
            <p:spPr>
              <a:xfrm>
                <a:off x="1628746" y="4786322"/>
                <a:ext cx="1395423" cy="928697"/>
              </a:xfrm>
              <a:prstGeom prst="bentConnector3">
                <a:avLst>
                  <a:gd name="adj1" fmla="val 50000"/>
                </a:avLst>
              </a:prstGeom>
              <a:ln w="38100">
                <a:solidFill>
                  <a:schemeClr val="accent4">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grpSp>
        <p:cxnSp>
          <p:nvCxnSpPr>
            <p:cNvPr id="6" name="رابط كسهم مستقيم 7">
              <a:extLst>
                <a:ext uri="{FF2B5EF4-FFF2-40B4-BE49-F238E27FC236}">
                  <a16:creationId xmlns:a16="http://schemas.microsoft.com/office/drawing/2014/main" id="{E551C492-0160-EC8D-2CFE-7FF579CEEBCE}"/>
                </a:ext>
              </a:extLst>
            </p:cNvPr>
            <p:cNvCxnSpPr/>
            <p:nvPr/>
          </p:nvCxnSpPr>
          <p:spPr>
            <a:xfrm rot="5400000" flipH="1" flipV="1">
              <a:off x="5848330" y="6158462"/>
              <a:ext cx="617542" cy="252414"/>
            </a:xfrm>
            <a:prstGeom prst="bentConnector3">
              <a:avLst>
                <a:gd name="adj1" fmla="val 50000"/>
              </a:avLst>
            </a:prstGeom>
            <a:ln w="38100">
              <a:solidFill>
                <a:schemeClr val="accent4">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grpSp>
      <p:grpSp>
        <p:nvGrpSpPr>
          <p:cNvPr id="23" name="Groupe 22">
            <a:extLst>
              <a:ext uri="{FF2B5EF4-FFF2-40B4-BE49-F238E27FC236}">
                <a16:creationId xmlns:a16="http://schemas.microsoft.com/office/drawing/2014/main" id="{66E3A244-1E79-11DD-D9A2-398529DF13B6}"/>
              </a:ext>
            </a:extLst>
          </p:cNvPr>
          <p:cNvGrpSpPr/>
          <p:nvPr/>
        </p:nvGrpSpPr>
        <p:grpSpPr>
          <a:xfrm>
            <a:off x="1229633" y="202579"/>
            <a:ext cx="2433487" cy="1044026"/>
            <a:chOff x="1171560" y="39666"/>
            <a:chExt cx="2433487" cy="1044026"/>
          </a:xfrm>
        </p:grpSpPr>
        <p:sp>
          <p:nvSpPr>
            <p:cNvPr id="24" name="Rectangle 23">
              <a:extLst>
                <a:ext uri="{FF2B5EF4-FFF2-40B4-BE49-F238E27FC236}">
                  <a16:creationId xmlns:a16="http://schemas.microsoft.com/office/drawing/2014/main" id="{452011CE-4780-C115-A03C-DD0B5CE57899}"/>
                </a:ext>
              </a:extLst>
            </p:cNvPr>
            <p:cNvSpPr/>
            <p:nvPr/>
          </p:nvSpPr>
          <p:spPr>
            <a:xfrm>
              <a:off x="1171560" y="714360"/>
              <a:ext cx="2433487" cy="369332"/>
            </a:xfrm>
            <a:prstGeom prst="rect">
              <a:avLst/>
            </a:prstGeom>
          </p:spPr>
          <p:txBody>
            <a:bodyPr wrap="none">
              <a:spAutoFit/>
            </a:bodyPr>
            <a:lstStyle/>
            <a:p>
              <a:r>
                <a:rPr lang="fr-FR" b="1" dirty="0">
                  <a:ln w="10541" cmpd="sng">
                    <a:solidFill>
                      <a:schemeClr val="accent1">
                        <a:shade val="88000"/>
                        <a:satMod val="110000"/>
                      </a:schemeClr>
                    </a:solidFill>
                    <a:prstDash val="solid"/>
                  </a:ln>
                  <a:solidFill>
                    <a:schemeClr val="accent5">
                      <a:lumMod val="50000"/>
                    </a:schemeClr>
                  </a:solidFill>
                  <a:latin typeface="Bell MT" pitchFamily="18" charset="0"/>
                  <a:cs typeface="Traditional Arabic" pitchFamily="2" charset="-78"/>
                </a:rPr>
                <a:t>Microsoft Word 2007 </a:t>
              </a:r>
              <a:endParaRPr lang="fr-FR" b="1" dirty="0">
                <a:ln w="10541" cmpd="sng">
                  <a:solidFill>
                    <a:schemeClr val="accent1">
                      <a:shade val="88000"/>
                      <a:satMod val="110000"/>
                    </a:schemeClr>
                  </a:solidFill>
                  <a:prstDash val="solid"/>
                </a:ln>
                <a:solidFill>
                  <a:schemeClr val="accent5">
                    <a:lumMod val="50000"/>
                  </a:schemeClr>
                </a:solidFill>
              </a:endParaRPr>
            </a:p>
          </p:txBody>
        </p:sp>
        <p:pic>
          <p:nvPicPr>
            <p:cNvPr id="25" name="Picture 2" descr="E:\2017\word\ةوة ى.jpg">
              <a:extLst>
                <a:ext uri="{FF2B5EF4-FFF2-40B4-BE49-F238E27FC236}">
                  <a16:creationId xmlns:a16="http://schemas.microsoft.com/office/drawing/2014/main" id="{D045B571-A07C-079D-BB77-5CEEB054A2BC}"/>
                </a:ext>
              </a:extLst>
            </p:cNvPr>
            <p:cNvPicPr>
              <a:picLocks noChangeAspect="1" noChangeArrowheads="1"/>
            </p:cNvPicPr>
            <p:nvPr/>
          </p:nvPicPr>
          <p:blipFill>
            <a:blip r:embed="rId3"/>
            <a:srcRect/>
            <a:stretch>
              <a:fillRect/>
            </a:stretch>
          </p:blipFill>
          <p:spPr bwMode="auto">
            <a:xfrm>
              <a:off x="1785918" y="39666"/>
              <a:ext cx="1081085" cy="779466"/>
            </a:xfrm>
            <a:prstGeom prst="rect">
              <a:avLst/>
            </a:prstGeom>
            <a:noFill/>
          </p:spPr>
        </p:pic>
      </p:grpSp>
      <p:sp>
        <p:nvSpPr>
          <p:cNvPr id="26" name="Freeform 25">
            <a:extLst>
              <a:ext uri="{FF2B5EF4-FFF2-40B4-BE49-F238E27FC236}">
                <a16:creationId xmlns:a16="http://schemas.microsoft.com/office/drawing/2014/main" id="{262F45B7-5F67-7C94-98E0-C68A1EC58F98}"/>
              </a:ext>
            </a:extLst>
          </p:cNvPr>
          <p:cNvSpPr/>
          <p:nvPr/>
        </p:nvSpPr>
        <p:spPr>
          <a:xfrm flipV="1">
            <a:off x="-963777" y="-474665"/>
            <a:ext cx="3430335" cy="2133954"/>
          </a:xfrm>
          <a:custGeom>
            <a:avLst/>
            <a:gdLst/>
            <a:ahLst/>
            <a:cxnLst/>
            <a:rect l="l" t="t" r="r" b="b"/>
            <a:pathLst>
              <a:path w="5145502" h="3200931">
                <a:moveTo>
                  <a:pt x="0" y="3200931"/>
                </a:moveTo>
                <a:lnTo>
                  <a:pt x="5145501" y="3200931"/>
                </a:lnTo>
                <a:lnTo>
                  <a:pt x="5145501" y="0"/>
                </a:lnTo>
                <a:lnTo>
                  <a:pt x="0" y="0"/>
                </a:lnTo>
                <a:lnTo>
                  <a:pt x="0" y="3200931"/>
                </a:lnTo>
                <a:close/>
              </a:path>
            </a:pathLst>
          </a:custGeom>
          <a:blipFill>
            <a:blip r:embed="rId4"/>
            <a:stretch>
              <a:fillRect/>
            </a:stretch>
          </a:blipFill>
        </p:spPr>
      </p:sp>
      <p:sp>
        <p:nvSpPr>
          <p:cNvPr id="27" name="Freeform 25">
            <a:extLst>
              <a:ext uri="{FF2B5EF4-FFF2-40B4-BE49-F238E27FC236}">
                <a16:creationId xmlns:a16="http://schemas.microsoft.com/office/drawing/2014/main" id="{8697FDA0-4340-6C71-3A08-71BD8EDEF035}"/>
              </a:ext>
            </a:extLst>
          </p:cNvPr>
          <p:cNvSpPr/>
          <p:nvPr/>
        </p:nvSpPr>
        <p:spPr>
          <a:xfrm rot="10800000" flipV="1">
            <a:off x="10476832" y="4709057"/>
            <a:ext cx="3430335" cy="2133954"/>
          </a:xfrm>
          <a:custGeom>
            <a:avLst/>
            <a:gdLst/>
            <a:ahLst/>
            <a:cxnLst/>
            <a:rect l="l" t="t" r="r" b="b"/>
            <a:pathLst>
              <a:path w="5145502" h="3200931">
                <a:moveTo>
                  <a:pt x="0" y="3200931"/>
                </a:moveTo>
                <a:lnTo>
                  <a:pt x="5145501" y="3200931"/>
                </a:lnTo>
                <a:lnTo>
                  <a:pt x="5145501" y="0"/>
                </a:lnTo>
                <a:lnTo>
                  <a:pt x="0" y="0"/>
                </a:lnTo>
                <a:lnTo>
                  <a:pt x="0" y="3200931"/>
                </a:lnTo>
                <a:close/>
              </a:path>
            </a:pathLst>
          </a:custGeom>
          <a:blipFill>
            <a:blip r:embed="rId4"/>
            <a:stretch>
              <a:fillRect/>
            </a:stretch>
          </a:blipFill>
        </p:spPr>
      </p:sp>
    </p:spTree>
    <p:extLst>
      <p:ext uri="{BB962C8B-B14F-4D97-AF65-F5344CB8AC3E}">
        <p14:creationId xmlns:p14="http://schemas.microsoft.com/office/powerpoint/2010/main" val="219970075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B14D39-3241-CA24-D1C5-34B9DC4A7667}"/>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AD0A897A-A764-B27C-7BD1-A752DB508880}"/>
              </a:ext>
            </a:extLst>
          </p:cNvPr>
          <p:cNvSpPr>
            <a:spLocks noGrp="1"/>
          </p:cNvSpPr>
          <p:nvPr>
            <p:ph type="title"/>
          </p:nvPr>
        </p:nvSpPr>
        <p:spPr>
          <a:xfrm>
            <a:off x="4639445" y="0"/>
            <a:ext cx="10515600" cy="1325563"/>
          </a:xfrm>
        </p:spPr>
        <p:txBody>
          <a:bodyPr/>
          <a:lstStyle/>
          <a:p>
            <a:r>
              <a:rPr lang="ar-DZ" b="1" dirty="0">
                <a:solidFill>
                  <a:schemeClr val="accent5">
                    <a:lumMod val="50000"/>
                  </a:schemeClr>
                </a:solidFill>
                <a:cs typeface="+mn-cs"/>
              </a:rPr>
              <a:t>واجهة برنامج معالج النصوص</a:t>
            </a:r>
            <a:endParaRPr lang="fr-FR" b="1" dirty="0">
              <a:solidFill>
                <a:schemeClr val="accent5">
                  <a:lumMod val="50000"/>
                </a:schemeClr>
              </a:solidFill>
              <a:cs typeface="+mn-cs"/>
            </a:endParaRPr>
          </a:p>
        </p:txBody>
      </p:sp>
      <p:grpSp>
        <p:nvGrpSpPr>
          <p:cNvPr id="23" name="Groupe 22">
            <a:extLst>
              <a:ext uri="{FF2B5EF4-FFF2-40B4-BE49-F238E27FC236}">
                <a16:creationId xmlns:a16="http://schemas.microsoft.com/office/drawing/2014/main" id="{5A25685A-9E32-EED6-259D-6EF6E5516D4C}"/>
              </a:ext>
            </a:extLst>
          </p:cNvPr>
          <p:cNvGrpSpPr/>
          <p:nvPr/>
        </p:nvGrpSpPr>
        <p:grpSpPr>
          <a:xfrm>
            <a:off x="2162629" y="70299"/>
            <a:ext cx="2401427" cy="1044026"/>
            <a:chOff x="1171560" y="39666"/>
            <a:chExt cx="2401427" cy="1044026"/>
          </a:xfrm>
        </p:grpSpPr>
        <p:sp>
          <p:nvSpPr>
            <p:cNvPr id="24" name="Rectangle 23">
              <a:extLst>
                <a:ext uri="{FF2B5EF4-FFF2-40B4-BE49-F238E27FC236}">
                  <a16:creationId xmlns:a16="http://schemas.microsoft.com/office/drawing/2014/main" id="{D2CFBCB3-EBAA-F606-BA11-DFC6EA5DED3D}"/>
                </a:ext>
              </a:extLst>
            </p:cNvPr>
            <p:cNvSpPr/>
            <p:nvPr/>
          </p:nvSpPr>
          <p:spPr>
            <a:xfrm>
              <a:off x="1171560" y="714360"/>
              <a:ext cx="2401427" cy="369332"/>
            </a:xfrm>
            <a:prstGeom prst="rect">
              <a:avLst/>
            </a:prstGeom>
          </p:spPr>
          <p:txBody>
            <a:bodyPr wrap="none">
              <a:spAutoFit/>
            </a:bodyPr>
            <a:lstStyle/>
            <a:p>
              <a:r>
                <a:rPr lang="fr-FR" b="1" dirty="0">
                  <a:ln w="10541" cmpd="sng">
                    <a:solidFill>
                      <a:schemeClr val="accent1">
                        <a:shade val="88000"/>
                        <a:satMod val="110000"/>
                      </a:schemeClr>
                    </a:solidFill>
                    <a:prstDash val="solid"/>
                  </a:ln>
                  <a:solidFill>
                    <a:schemeClr val="accent5">
                      <a:lumMod val="50000"/>
                    </a:schemeClr>
                  </a:solidFill>
                  <a:latin typeface="Bell MT" pitchFamily="18" charset="0"/>
                  <a:cs typeface="Traditional Arabic" pitchFamily="2" charset="-78"/>
                </a:rPr>
                <a:t>Microsoft Word </a:t>
              </a:r>
              <a:r>
                <a:rPr lang="ar-DZ" b="1" dirty="0">
                  <a:ln w="10541" cmpd="sng">
                    <a:solidFill>
                      <a:schemeClr val="accent1">
                        <a:shade val="88000"/>
                        <a:satMod val="110000"/>
                      </a:schemeClr>
                    </a:solidFill>
                    <a:prstDash val="solid"/>
                  </a:ln>
                  <a:solidFill>
                    <a:schemeClr val="accent5">
                      <a:lumMod val="50000"/>
                    </a:schemeClr>
                  </a:solidFill>
                  <a:latin typeface="Bell MT" pitchFamily="18" charset="0"/>
                  <a:cs typeface="Traditional Arabic" pitchFamily="2" charset="-78"/>
                </a:rPr>
                <a:t>2019</a:t>
              </a:r>
              <a:r>
                <a:rPr lang="fr-FR" b="1" dirty="0">
                  <a:ln w="10541" cmpd="sng">
                    <a:solidFill>
                      <a:schemeClr val="accent1">
                        <a:shade val="88000"/>
                        <a:satMod val="110000"/>
                      </a:schemeClr>
                    </a:solidFill>
                    <a:prstDash val="solid"/>
                  </a:ln>
                  <a:solidFill>
                    <a:schemeClr val="accent5">
                      <a:lumMod val="50000"/>
                    </a:schemeClr>
                  </a:solidFill>
                  <a:latin typeface="Bell MT" pitchFamily="18" charset="0"/>
                  <a:cs typeface="Traditional Arabic" pitchFamily="2" charset="-78"/>
                </a:rPr>
                <a:t> </a:t>
              </a:r>
              <a:endParaRPr lang="fr-FR" b="1" dirty="0">
                <a:ln w="10541" cmpd="sng">
                  <a:solidFill>
                    <a:schemeClr val="accent1">
                      <a:shade val="88000"/>
                      <a:satMod val="110000"/>
                    </a:schemeClr>
                  </a:solidFill>
                  <a:prstDash val="solid"/>
                </a:ln>
                <a:solidFill>
                  <a:schemeClr val="accent5">
                    <a:lumMod val="50000"/>
                  </a:schemeClr>
                </a:solidFill>
              </a:endParaRPr>
            </a:p>
          </p:txBody>
        </p:sp>
        <p:pic>
          <p:nvPicPr>
            <p:cNvPr id="25" name="Picture 2" descr="E:\2017\word\ةوة ى.jpg">
              <a:extLst>
                <a:ext uri="{FF2B5EF4-FFF2-40B4-BE49-F238E27FC236}">
                  <a16:creationId xmlns:a16="http://schemas.microsoft.com/office/drawing/2014/main" id="{A5DEB70E-6B7A-6FE5-B82C-C79C6180332E}"/>
                </a:ext>
              </a:extLst>
            </p:cNvPr>
            <p:cNvPicPr>
              <a:picLocks noChangeAspect="1" noChangeArrowheads="1"/>
            </p:cNvPicPr>
            <p:nvPr/>
          </p:nvPicPr>
          <p:blipFill>
            <a:blip r:embed="rId2"/>
            <a:srcRect/>
            <a:stretch>
              <a:fillRect/>
            </a:stretch>
          </p:blipFill>
          <p:spPr bwMode="auto">
            <a:xfrm>
              <a:off x="1785918" y="39666"/>
              <a:ext cx="1081085" cy="779466"/>
            </a:xfrm>
            <a:prstGeom prst="rect">
              <a:avLst/>
            </a:prstGeom>
            <a:noFill/>
          </p:spPr>
        </p:pic>
      </p:grpSp>
      <p:sp>
        <p:nvSpPr>
          <p:cNvPr id="26" name="Freeform 25">
            <a:extLst>
              <a:ext uri="{FF2B5EF4-FFF2-40B4-BE49-F238E27FC236}">
                <a16:creationId xmlns:a16="http://schemas.microsoft.com/office/drawing/2014/main" id="{CAA01F1A-9F7E-0C67-0ADA-1B1E68535807}"/>
              </a:ext>
            </a:extLst>
          </p:cNvPr>
          <p:cNvSpPr/>
          <p:nvPr/>
        </p:nvSpPr>
        <p:spPr>
          <a:xfrm flipV="1">
            <a:off x="-963777" y="-474665"/>
            <a:ext cx="3430335" cy="2133954"/>
          </a:xfrm>
          <a:custGeom>
            <a:avLst/>
            <a:gdLst/>
            <a:ahLst/>
            <a:cxnLst/>
            <a:rect l="l" t="t" r="r" b="b"/>
            <a:pathLst>
              <a:path w="5145502" h="3200931">
                <a:moveTo>
                  <a:pt x="0" y="3200931"/>
                </a:moveTo>
                <a:lnTo>
                  <a:pt x="5145501" y="3200931"/>
                </a:lnTo>
                <a:lnTo>
                  <a:pt x="5145501" y="0"/>
                </a:lnTo>
                <a:lnTo>
                  <a:pt x="0" y="0"/>
                </a:lnTo>
                <a:lnTo>
                  <a:pt x="0" y="3200931"/>
                </a:lnTo>
                <a:close/>
              </a:path>
            </a:pathLst>
          </a:custGeom>
          <a:blipFill>
            <a:blip r:embed="rId3"/>
            <a:stretch>
              <a:fillRect/>
            </a:stretch>
          </a:blipFill>
        </p:spPr>
      </p:sp>
      <p:sp>
        <p:nvSpPr>
          <p:cNvPr id="27" name="Freeform 25">
            <a:extLst>
              <a:ext uri="{FF2B5EF4-FFF2-40B4-BE49-F238E27FC236}">
                <a16:creationId xmlns:a16="http://schemas.microsoft.com/office/drawing/2014/main" id="{ADC121D4-403B-7762-1307-F27C9E32CE70}"/>
              </a:ext>
            </a:extLst>
          </p:cNvPr>
          <p:cNvSpPr/>
          <p:nvPr/>
        </p:nvSpPr>
        <p:spPr>
          <a:xfrm rot="10800000" flipV="1">
            <a:off x="10476832" y="4709057"/>
            <a:ext cx="3430335" cy="2133954"/>
          </a:xfrm>
          <a:custGeom>
            <a:avLst/>
            <a:gdLst/>
            <a:ahLst/>
            <a:cxnLst/>
            <a:rect l="l" t="t" r="r" b="b"/>
            <a:pathLst>
              <a:path w="5145502" h="3200931">
                <a:moveTo>
                  <a:pt x="0" y="3200931"/>
                </a:moveTo>
                <a:lnTo>
                  <a:pt x="5145501" y="3200931"/>
                </a:lnTo>
                <a:lnTo>
                  <a:pt x="5145501" y="0"/>
                </a:lnTo>
                <a:lnTo>
                  <a:pt x="0" y="0"/>
                </a:lnTo>
                <a:lnTo>
                  <a:pt x="0" y="3200931"/>
                </a:lnTo>
                <a:close/>
              </a:path>
            </a:pathLst>
          </a:custGeom>
          <a:blipFill>
            <a:blip r:embed="rId3"/>
            <a:stretch>
              <a:fillRect/>
            </a:stretch>
          </a:blipFill>
        </p:spPr>
      </p:sp>
      <p:pic>
        <p:nvPicPr>
          <p:cNvPr id="28" name="Espace réservé du contenu 4">
            <a:extLst>
              <a:ext uri="{FF2B5EF4-FFF2-40B4-BE49-F238E27FC236}">
                <a16:creationId xmlns:a16="http://schemas.microsoft.com/office/drawing/2014/main" id="{C1C334E0-EB5C-B37C-0831-7DE279EE5CA8}"/>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2162629" y="1656739"/>
            <a:ext cx="8773812" cy="4930358"/>
          </a:xfrm>
        </p:spPr>
      </p:pic>
    </p:spTree>
    <p:extLst>
      <p:ext uri="{BB962C8B-B14F-4D97-AF65-F5344CB8AC3E}">
        <p14:creationId xmlns:p14="http://schemas.microsoft.com/office/powerpoint/2010/main" val="280963004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85801" y="1768675"/>
            <a:ext cx="2443463" cy="2843303"/>
            <a:chOff x="0" y="0"/>
            <a:chExt cx="698500" cy="812800"/>
          </a:xfrm>
        </p:grpSpPr>
        <p:sp>
          <p:nvSpPr>
            <p:cNvPr id="3" name="Freeform 3"/>
            <p:cNvSpPr/>
            <p:nvPr/>
          </p:nvSpPr>
          <p:spPr>
            <a:xfrm>
              <a:off x="0" y="14640"/>
              <a:ext cx="698500" cy="783520"/>
            </a:xfrm>
            <a:custGeom>
              <a:avLst/>
              <a:gdLst/>
              <a:ahLst/>
              <a:cxnLst/>
              <a:rect l="l" t="t" r="r" b="b"/>
              <a:pathLst>
                <a:path w="698500" h="783520">
                  <a:moveTo>
                    <a:pt x="415148" y="23701"/>
                  </a:moveTo>
                  <a:lnTo>
                    <a:pt x="632602" y="150219"/>
                  </a:lnTo>
                  <a:cubicBezTo>
                    <a:pt x="673401" y="173957"/>
                    <a:pt x="698500" y="217598"/>
                    <a:pt x="698500" y="264800"/>
                  </a:cubicBezTo>
                  <a:lnTo>
                    <a:pt x="698500" y="518720"/>
                  </a:lnTo>
                  <a:cubicBezTo>
                    <a:pt x="698500" y="565922"/>
                    <a:pt x="673401" y="609563"/>
                    <a:pt x="632602" y="633301"/>
                  </a:cubicBezTo>
                  <a:lnTo>
                    <a:pt x="415148" y="759819"/>
                  </a:lnTo>
                  <a:cubicBezTo>
                    <a:pt x="374413" y="783520"/>
                    <a:pt x="324087" y="783520"/>
                    <a:pt x="283352" y="759819"/>
                  </a:cubicBezTo>
                  <a:lnTo>
                    <a:pt x="65898" y="633301"/>
                  </a:lnTo>
                  <a:cubicBezTo>
                    <a:pt x="25099" y="609563"/>
                    <a:pt x="0" y="565922"/>
                    <a:pt x="0" y="518720"/>
                  </a:cubicBezTo>
                  <a:lnTo>
                    <a:pt x="0" y="264800"/>
                  </a:lnTo>
                  <a:cubicBezTo>
                    <a:pt x="0" y="217598"/>
                    <a:pt x="25099" y="173957"/>
                    <a:pt x="65898" y="150219"/>
                  </a:cubicBezTo>
                  <a:lnTo>
                    <a:pt x="283352" y="23701"/>
                  </a:lnTo>
                  <a:cubicBezTo>
                    <a:pt x="324087" y="0"/>
                    <a:pt x="374413" y="0"/>
                    <a:pt x="415148" y="23701"/>
                  </a:cubicBezTo>
                  <a:close/>
                </a:path>
              </a:pathLst>
            </a:custGeom>
            <a:gradFill rotWithShape="1">
              <a:gsLst>
                <a:gs pos="0">
                  <a:srgbClr val="3183ED">
                    <a:alpha val="100000"/>
                  </a:srgbClr>
                </a:gs>
                <a:gs pos="100000">
                  <a:srgbClr val="86E2FF">
                    <a:alpha val="100000"/>
                  </a:srgbClr>
                </a:gs>
              </a:gsLst>
              <a:lin ang="5400000"/>
            </a:gradFill>
            <a:ln w="12700">
              <a:solidFill>
                <a:srgbClr val="000000"/>
              </a:solidFill>
            </a:ln>
          </p:spPr>
        </p:sp>
      </p:grpSp>
      <p:grpSp>
        <p:nvGrpSpPr>
          <p:cNvPr id="4" name="Group 4"/>
          <p:cNvGrpSpPr/>
          <p:nvPr/>
        </p:nvGrpSpPr>
        <p:grpSpPr>
          <a:xfrm>
            <a:off x="817024" y="1921372"/>
            <a:ext cx="2181016" cy="2537909"/>
            <a:chOff x="0" y="0"/>
            <a:chExt cx="698500" cy="812800"/>
          </a:xfrm>
        </p:grpSpPr>
        <p:sp>
          <p:nvSpPr>
            <p:cNvPr id="5" name="Freeform 5"/>
            <p:cNvSpPr/>
            <p:nvPr/>
          </p:nvSpPr>
          <p:spPr>
            <a:xfrm rot="64786">
              <a:off x="-3154" y="15940"/>
              <a:ext cx="704808" cy="780921"/>
            </a:xfrm>
            <a:custGeom>
              <a:avLst/>
              <a:gdLst/>
              <a:ahLst/>
              <a:cxnLst/>
              <a:rect l="l" t="t" r="r" b="b"/>
              <a:pathLst>
                <a:path w="704808" h="780921">
                  <a:moveTo>
                    <a:pt x="419370" y="25688"/>
                  </a:moveTo>
                  <a:lnTo>
                    <a:pt x="623139" y="139159"/>
                  </a:lnTo>
                  <a:cubicBezTo>
                    <a:pt x="669340" y="164887"/>
                    <a:pt x="698376" y="213241"/>
                    <a:pt x="699372" y="266114"/>
                  </a:cubicBezTo>
                  <a:lnTo>
                    <a:pt x="703812" y="501643"/>
                  </a:lnTo>
                  <a:cubicBezTo>
                    <a:pt x="704808" y="554516"/>
                    <a:pt x="677615" y="603930"/>
                    <a:pt x="632416" y="631380"/>
                  </a:cubicBezTo>
                  <a:lnTo>
                    <a:pt x="433068" y="752450"/>
                  </a:lnTo>
                  <a:cubicBezTo>
                    <a:pt x="387939" y="779858"/>
                    <a:pt x="331568" y="780920"/>
                    <a:pt x="285438" y="755232"/>
                  </a:cubicBezTo>
                  <a:lnTo>
                    <a:pt x="81669" y="641761"/>
                  </a:lnTo>
                  <a:cubicBezTo>
                    <a:pt x="35468" y="616033"/>
                    <a:pt x="6432" y="567679"/>
                    <a:pt x="5436" y="514806"/>
                  </a:cubicBezTo>
                  <a:lnTo>
                    <a:pt x="996" y="279277"/>
                  </a:lnTo>
                  <a:cubicBezTo>
                    <a:pt x="0" y="226404"/>
                    <a:pt x="27193" y="176990"/>
                    <a:pt x="72392" y="149540"/>
                  </a:cubicBezTo>
                  <a:lnTo>
                    <a:pt x="271740" y="28470"/>
                  </a:lnTo>
                  <a:cubicBezTo>
                    <a:pt x="316869" y="1062"/>
                    <a:pt x="373240" y="0"/>
                    <a:pt x="419370" y="25688"/>
                  </a:cubicBezTo>
                  <a:close/>
                </a:path>
              </a:pathLst>
            </a:custGeom>
            <a:blipFill>
              <a:blip r:embed="rId2">
                <a:extLst>
                  <a:ext uri="{28A0092B-C50C-407E-A947-70E740481C1C}">
                    <a14:useLocalDpi xmlns:a14="http://schemas.microsoft.com/office/drawing/2010/main" val="0"/>
                  </a:ext>
                </a:extLst>
              </a:blip>
              <a:stretch>
                <a:fillRect/>
              </a:stretch>
            </a:blipFill>
          </p:spPr>
        </p:sp>
      </p:grpSp>
      <p:grpSp>
        <p:nvGrpSpPr>
          <p:cNvPr id="6" name="Group 6"/>
          <p:cNvGrpSpPr/>
          <p:nvPr/>
        </p:nvGrpSpPr>
        <p:grpSpPr>
          <a:xfrm>
            <a:off x="8966903" y="1762370"/>
            <a:ext cx="2443463" cy="2843303"/>
            <a:chOff x="0" y="0"/>
            <a:chExt cx="698500" cy="812800"/>
          </a:xfrm>
        </p:grpSpPr>
        <p:sp>
          <p:nvSpPr>
            <p:cNvPr id="7" name="Freeform 7"/>
            <p:cNvSpPr/>
            <p:nvPr/>
          </p:nvSpPr>
          <p:spPr>
            <a:xfrm>
              <a:off x="0" y="15337"/>
              <a:ext cx="698500" cy="782126"/>
            </a:xfrm>
            <a:custGeom>
              <a:avLst/>
              <a:gdLst/>
              <a:ahLst/>
              <a:cxnLst/>
              <a:rect l="l" t="t" r="r" b="b"/>
              <a:pathLst>
                <a:path w="698500" h="782126">
                  <a:moveTo>
                    <a:pt x="418286" y="24829"/>
                  </a:moveTo>
                  <a:lnTo>
                    <a:pt x="629464" y="147697"/>
                  </a:lnTo>
                  <a:cubicBezTo>
                    <a:pt x="672206" y="172564"/>
                    <a:pt x="698500" y="218284"/>
                    <a:pt x="698500" y="267734"/>
                  </a:cubicBezTo>
                  <a:lnTo>
                    <a:pt x="698500" y="514392"/>
                  </a:lnTo>
                  <a:cubicBezTo>
                    <a:pt x="698500" y="563842"/>
                    <a:pt x="672206" y="609562"/>
                    <a:pt x="629464" y="634429"/>
                  </a:cubicBezTo>
                  <a:lnTo>
                    <a:pt x="418286" y="757297"/>
                  </a:lnTo>
                  <a:cubicBezTo>
                    <a:pt x="375611" y="782126"/>
                    <a:pt x="322889" y="782126"/>
                    <a:pt x="280214" y="757297"/>
                  </a:cubicBezTo>
                  <a:lnTo>
                    <a:pt x="69036" y="634429"/>
                  </a:lnTo>
                  <a:cubicBezTo>
                    <a:pt x="26294" y="609562"/>
                    <a:pt x="0" y="563842"/>
                    <a:pt x="0" y="514392"/>
                  </a:cubicBezTo>
                  <a:lnTo>
                    <a:pt x="0" y="267734"/>
                  </a:lnTo>
                  <a:cubicBezTo>
                    <a:pt x="0" y="218284"/>
                    <a:pt x="26294" y="172564"/>
                    <a:pt x="69036" y="147697"/>
                  </a:cubicBezTo>
                  <a:lnTo>
                    <a:pt x="280214" y="24829"/>
                  </a:lnTo>
                  <a:cubicBezTo>
                    <a:pt x="322889" y="0"/>
                    <a:pt x="375611" y="0"/>
                    <a:pt x="418286" y="24829"/>
                  </a:cubicBezTo>
                  <a:close/>
                </a:path>
              </a:pathLst>
            </a:custGeom>
            <a:gradFill rotWithShape="1">
              <a:gsLst>
                <a:gs pos="0">
                  <a:srgbClr val="3183ED">
                    <a:alpha val="100000"/>
                  </a:srgbClr>
                </a:gs>
                <a:gs pos="100000">
                  <a:srgbClr val="86E2FF">
                    <a:alpha val="100000"/>
                  </a:srgbClr>
                </a:gs>
              </a:gsLst>
              <a:lin ang="5400000"/>
            </a:gradFill>
            <a:ln w="12700">
              <a:solidFill>
                <a:srgbClr val="000000"/>
              </a:solidFill>
            </a:ln>
          </p:spPr>
        </p:sp>
      </p:grpSp>
      <p:grpSp>
        <p:nvGrpSpPr>
          <p:cNvPr id="8" name="Group 8"/>
          <p:cNvGrpSpPr/>
          <p:nvPr/>
        </p:nvGrpSpPr>
        <p:grpSpPr>
          <a:xfrm>
            <a:off x="9098126" y="1915067"/>
            <a:ext cx="2181016" cy="2537909"/>
            <a:chOff x="0" y="0"/>
            <a:chExt cx="698500" cy="812800"/>
          </a:xfrm>
        </p:grpSpPr>
        <p:sp>
          <p:nvSpPr>
            <p:cNvPr id="9" name="Freeform 9"/>
            <p:cNvSpPr/>
            <p:nvPr/>
          </p:nvSpPr>
          <p:spPr>
            <a:xfrm>
              <a:off x="0" y="17183"/>
              <a:ext cx="698500" cy="778435"/>
            </a:xfrm>
            <a:custGeom>
              <a:avLst/>
              <a:gdLst/>
              <a:ahLst/>
              <a:cxnLst/>
              <a:rect l="l" t="t" r="r" b="b"/>
              <a:pathLst>
                <a:path w="698500" h="778435">
                  <a:moveTo>
                    <a:pt x="426593" y="27817"/>
                  </a:moveTo>
                  <a:lnTo>
                    <a:pt x="621157" y="141017"/>
                  </a:lnTo>
                  <a:cubicBezTo>
                    <a:pt x="669042" y="168878"/>
                    <a:pt x="698500" y="220099"/>
                    <a:pt x="698500" y="275499"/>
                  </a:cubicBezTo>
                  <a:lnTo>
                    <a:pt x="698500" y="502935"/>
                  </a:lnTo>
                  <a:cubicBezTo>
                    <a:pt x="698500" y="558335"/>
                    <a:pt x="669042" y="609556"/>
                    <a:pt x="621157" y="637417"/>
                  </a:cubicBezTo>
                  <a:lnTo>
                    <a:pt x="426593" y="750617"/>
                  </a:lnTo>
                  <a:cubicBezTo>
                    <a:pt x="378783" y="778434"/>
                    <a:pt x="319717" y="778434"/>
                    <a:pt x="271907" y="750617"/>
                  </a:cubicBezTo>
                  <a:lnTo>
                    <a:pt x="77343" y="637417"/>
                  </a:lnTo>
                  <a:cubicBezTo>
                    <a:pt x="29458" y="609556"/>
                    <a:pt x="0" y="558335"/>
                    <a:pt x="0" y="502935"/>
                  </a:cubicBezTo>
                  <a:lnTo>
                    <a:pt x="0" y="275499"/>
                  </a:lnTo>
                  <a:cubicBezTo>
                    <a:pt x="0" y="220099"/>
                    <a:pt x="29458" y="168878"/>
                    <a:pt x="77343" y="141017"/>
                  </a:cubicBezTo>
                  <a:lnTo>
                    <a:pt x="271907" y="27817"/>
                  </a:lnTo>
                  <a:cubicBezTo>
                    <a:pt x="319717" y="0"/>
                    <a:pt x="378783" y="0"/>
                    <a:pt x="426593" y="27817"/>
                  </a:cubicBezTo>
                  <a:close/>
                </a:path>
              </a:pathLst>
            </a:custGeom>
            <a:blipFill>
              <a:blip r:embed="rId2">
                <a:extLst>
                  <a:ext uri="{28A0092B-C50C-407E-A947-70E740481C1C}">
                    <a14:useLocalDpi xmlns:a14="http://schemas.microsoft.com/office/drawing/2010/main" val="0"/>
                  </a:ext>
                </a:extLst>
              </a:blip>
              <a:stretch>
                <a:fillRect/>
              </a:stretch>
            </a:blipFill>
          </p:spPr>
        </p:sp>
      </p:grpSp>
      <p:sp>
        <p:nvSpPr>
          <p:cNvPr id="10" name="Freeform 10"/>
          <p:cNvSpPr/>
          <p:nvPr/>
        </p:nvSpPr>
        <p:spPr>
          <a:xfrm rot="-5400000">
            <a:off x="2344693" y="2510776"/>
            <a:ext cx="3172327" cy="2882853"/>
          </a:xfrm>
          <a:custGeom>
            <a:avLst/>
            <a:gdLst/>
            <a:ahLst/>
            <a:cxnLst/>
            <a:rect l="l" t="t" r="r" b="b"/>
            <a:pathLst>
              <a:path w="4758491" h="4324279">
                <a:moveTo>
                  <a:pt x="0" y="0"/>
                </a:moveTo>
                <a:lnTo>
                  <a:pt x="4758491" y="0"/>
                </a:lnTo>
                <a:lnTo>
                  <a:pt x="4758491" y="4324279"/>
                </a:lnTo>
                <a:lnTo>
                  <a:pt x="0" y="4324279"/>
                </a:lnTo>
                <a:lnTo>
                  <a:pt x="0" y="0"/>
                </a:lnTo>
                <a:close/>
              </a:path>
            </a:pathLst>
          </a:custGeom>
          <a:blipFill>
            <a:blip r:embed="rId3"/>
            <a:stretch>
              <a:fillRect/>
            </a:stretch>
          </a:blipFill>
        </p:spPr>
      </p:sp>
      <p:grpSp>
        <p:nvGrpSpPr>
          <p:cNvPr id="11" name="Group 11"/>
          <p:cNvGrpSpPr/>
          <p:nvPr/>
        </p:nvGrpSpPr>
        <p:grpSpPr>
          <a:xfrm>
            <a:off x="2684199" y="2440299"/>
            <a:ext cx="2609189" cy="3036147"/>
            <a:chOff x="0" y="0"/>
            <a:chExt cx="698500" cy="812800"/>
          </a:xfrm>
        </p:grpSpPr>
        <p:sp>
          <p:nvSpPr>
            <p:cNvPr id="12" name="Freeform 12"/>
            <p:cNvSpPr/>
            <p:nvPr/>
          </p:nvSpPr>
          <p:spPr>
            <a:xfrm>
              <a:off x="0" y="14363"/>
              <a:ext cx="698500" cy="784074"/>
            </a:xfrm>
            <a:custGeom>
              <a:avLst/>
              <a:gdLst/>
              <a:ahLst/>
              <a:cxnLst/>
              <a:rect l="l" t="t" r="r" b="b"/>
              <a:pathLst>
                <a:path w="698500" h="784074">
                  <a:moveTo>
                    <a:pt x="413901" y="23252"/>
                  </a:moveTo>
                  <a:lnTo>
                    <a:pt x="633849" y="151222"/>
                  </a:lnTo>
                  <a:cubicBezTo>
                    <a:pt x="673876" y="174510"/>
                    <a:pt x="698500" y="217326"/>
                    <a:pt x="698500" y="263635"/>
                  </a:cubicBezTo>
                  <a:lnTo>
                    <a:pt x="698500" y="520439"/>
                  </a:lnTo>
                  <a:cubicBezTo>
                    <a:pt x="698500" y="566748"/>
                    <a:pt x="673876" y="609564"/>
                    <a:pt x="633849" y="632852"/>
                  </a:cubicBezTo>
                  <a:lnTo>
                    <a:pt x="413901" y="760822"/>
                  </a:lnTo>
                  <a:cubicBezTo>
                    <a:pt x="373936" y="784074"/>
                    <a:pt x="324564" y="784074"/>
                    <a:pt x="284599" y="760822"/>
                  </a:cubicBezTo>
                  <a:lnTo>
                    <a:pt x="64651" y="632852"/>
                  </a:lnTo>
                  <a:cubicBezTo>
                    <a:pt x="24624" y="609564"/>
                    <a:pt x="0" y="566748"/>
                    <a:pt x="0" y="520439"/>
                  </a:cubicBezTo>
                  <a:lnTo>
                    <a:pt x="0" y="263635"/>
                  </a:lnTo>
                  <a:cubicBezTo>
                    <a:pt x="0" y="217326"/>
                    <a:pt x="24624" y="174510"/>
                    <a:pt x="64651" y="151222"/>
                  </a:cubicBezTo>
                  <a:lnTo>
                    <a:pt x="284599" y="23252"/>
                  </a:lnTo>
                  <a:cubicBezTo>
                    <a:pt x="324564" y="0"/>
                    <a:pt x="373936" y="0"/>
                    <a:pt x="413901" y="23252"/>
                  </a:cubicBezTo>
                  <a:close/>
                </a:path>
              </a:pathLst>
            </a:custGeom>
            <a:gradFill rotWithShape="1">
              <a:gsLst>
                <a:gs pos="0">
                  <a:srgbClr val="FFB208">
                    <a:alpha val="100000"/>
                  </a:srgbClr>
                </a:gs>
                <a:gs pos="100000">
                  <a:srgbClr val="FFE851">
                    <a:alpha val="100000"/>
                  </a:srgbClr>
                </a:gs>
              </a:gsLst>
              <a:lin ang="5400000"/>
            </a:gradFill>
            <a:ln w="12700">
              <a:solidFill>
                <a:srgbClr val="000000"/>
              </a:solidFill>
            </a:ln>
          </p:spPr>
        </p:sp>
      </p:grpSp>
      <p:sp>
        <p:nvSpPr>
          <p:cNvPr id="13" name="Freeform 13"/>
          <p:cNvSpPr/>
          <p:nvPr/>
        </p:nvSpPr>
        <p:spPr>
          <a:xfrm rot="-5400000">
            <a:off x="6586534" y="2583754"/>
            <a:ext cx="3282434" cy="2982912"/>
          </a:xfrm>
          <a:custGeom>
            <a:avLst/>
            <a:gdLst/>
            <a:ahLst/>
            <a:cxnLst/>
            <a:rect l="l" t="t" r="r" b="b"/>
            <a:pathLst>
              <a:path w="4923651" h="4474368">
                <a:moveTo>
                  <a:pt x="0" y="0"/>
                </a:moveTo>
                <a:lnTo>
                  <a:pt x="4923651" y="0"/>
                </a:lnTo>
                <a:lnTo>
                  <a:pt x="4923651" y="4474368"/>
                </a:lnTo>
                <a:lnTo>
                  <a:pt x="0" y="4474368"/>
                </a:lnTo>
                <a:lnTo>
                  <a:pt x="0" y="0"/>
                </a:lnTo>
                <a:close/>
              </a:path>
            </a:pathLst>
          </a:custGeom>
          <a:blipFill>
            <a:blip r:embed="rId3"/>
            <a:stretch>
              <a:fillRect/>
            </a:stretch>
          </a:blipFill>
        </p:spPr>
      </p:sp>
      <p:grpSp>
        <p:nvGrpSpPr>
          <p:cNvPr id="14" name="Group 14"/>
          <p:cNvGrpSpPr/>
          <p:nvPr/>
        </p:nvGrpSpPr>
        <p:grpSpPr>
          <a:xfrm>
            <a:off x="6743301" y="2495914"/>
            <a:ext cx="2609189" cy="3036147"/>
            <a:chOff x="0" y="0"/>
            <a:chExt cx="698500" cy="812800"/>
          </a:xfrm>
        </p:grpSpPr>
        <p:sp>
          <p:nvSpPr>
            <p:cNvPr id="15" name="Freeform 15"/>
            <p:cNvSpPr/>
            <p:nvPr/>
          </p:nvSpPr>
          <p:spPr>
            <a:xfrm>
              <a:off x="0" y="14363"/>
              <a:ext cx="698500" cy="784074"/>
            </a:xfrm>
            <a:custGeom>
              <a:avLst/>
              <a:gdLst/>
              <a:ahLst/>
              <a:cxnLst/>
              <a:rect l="l" t="t" r="r" b="b"/>
              <a:pathLst>
                <a:path w="698500" h="784074">
                  <a:moveTo>
                    <a:pt x="413901" y="23252"/>
                  </a:moveTo>
                  <a:lnTo>
                    <a:pt x="633849" y="151222"/>
                  </a:lnTo>
                  <a:cubicBezTo>
                    <a:pt x="673876" y="174510"/>
                    <a:pt x="698500" y="217326"/>
                    <a:pt x="698500" y="263635"/>
                  </a:cubicBezTo>
                  <a:lnTo>
                    <a:pt x="698500" y="520439"/>
                  </a:lnTo>
                  <a:cubicBezTo>
                    <a:pt x="698500" y="566748"/>
                    <a:pt x="673876" y="609564"/>
                    <a:pt x="633849" y="632852"/>
                  </a:cubicBezTo>
                  <a:lnTo>
                    <a:pt x="413901" y="760822"/>
                  </a:lnTo>
                  <a:cubicBezTo>
                    <a:pt x="373936" y="784074"/>
                    <a:pt x="324564" y="784074"/>
                    <a:pt x="284599" y="760822"/>
                  </a:cubicBezTo>
                  <a:lnTo>
                    <a:pt x="64651" y="632852"/>
                  </a:lnTo>
                  <a:cubicBezTo>
                    <a:pt x="24624" y="609564"/>
                    <a:pt x="0" y="566748"/>
                    <a:pt x="0" y="520439"/>
                  </a:cubicBezTo>
                  <a:lnTo>
                    <a:pt x="0" y="263635"/>
                  </a:lnTo>
                  <a:cubicBezTo>
                    <a:pt x="0" y="217326"/>
                    <a:pt x="24624" y="174510"/>
                    <a:pt x="64651" y="151222"/>
                  </a:cubicBezTo>
                  <a:lnTo>
                    <a:pt x="284599" y="23252"/>
                  </a:lnTo>
                  <a:cubicBezTo>
                    <a:pt x="324564" y="0"/>
                    <a:pt x="373936" y="0"/>
                    <a:pt x="413901" y="23252"/>
                  </a:cubicBezTo>
                  <a:close/>
                </a:path>
              </a:pathLst>
            </a:custGeom>
            <a:gradFill rotWithShape="1">
              <a:gsLst>
                <a:gs pos="0">
                  <a:srgbClr val="FFB208">
                    <a:alpha val="100000"/>
                  </a:srgbClr>
                </a:gs>
                <a:gs pos="100000">
                  <a:srgbClr val="FFE851">
                    <a:alpha val="100000"/>
                  </a:srgbClr>
                </a:gs>
              </a:gsLst>
              <a:lin ang="5400000"/>
            </a:gradFill>
            <a:ln w="12700">
              <a:solidFill>
                <a:srgbClr val="000000"/>
              </a:solidFill>
            </a:ln>
          </p:spPr>
        </p:sp>
      </p:grpSp>
      <p:grpSp>
        <p:nvGrpSpPr>
          <p:cNvPr id="16" name="Group 16"/>
          <p:cNvGrpSpPr/>
          <p:nvPr/>
        </p:nvGrpSpPr>
        <p:grpSpPr>
          <a:xfrm>
            <a:off x="2824323" y="2603352"/>
            <a:ext cx="2328941" cy="2710041"/>
            <a:chOff x="0" y="0"/>
            <a:chExt cx="698500" cy="812800"/>
          </a:xfrm>
        </p:grpSpPr>
        <p:sp>
          <p:nvSpPr>
            <p:cNvPr id="17" name="Freeform 17"/>
            <p:cNvSpPr/>
            <p:nvPr/>
          </p:nvSpPr>
          <p:spPr>
            <a:xfrm>
              <a:off x="0" y="16091"/>
              <a:ext cx="698500" cy="780617"/>
            </a:xfrm>
            <a:custGeom>
              <a:avLst/>
              <a:gdLst/>
              <a:ahLst/>
              <a:cxnLst/>
              <a:rect l="l" t="t" r="r" b="b"/>
              <a:pathLst>
                <a:path w="698500" h="780617">
                  <a:moveTo>
                    <a:pt x="421681" y="26051"/>
                  </a:moveTo>
                  <a:lnTo>
                    <a:pt x="626069" y="144967"/>
                  </a:lnTo>
                  <a:cubicBezTo>
                    <a:pt x="670913" y="171058"/>
                    <a:pt x="698500" y="219026"/>
                    <a:pt x="698500" y="270907"/>
                  </a:cubicBezTo>
                  <a:lnTo>
                    <a:pt x="698500" y="509711"/>
                  </a:lnTo>
                  <a:cubicBezTo>
                    <a:pt x="698500" y="561592"/>
                    <a:pt x="670913" y="609560"/>
                    <a:pt x="626069" y="635651"/>
                  </a:cubicBezTo>
                  <a:lnTo>
                    <a:pt x="421681" y="754567"/>
                  </a:lnTo>
                  <a:cubicBezTo>
                    <a:pt x="376907" y="780618"/>
                    <a:pt x="321593" y="780618"/>
                    <a:pt x="276819" y="754567"/>
                  </a:cubicBezTo>
                  <a:lnTo>
                    <a:pt x="72431" y="635651"/>
                  </a:lnTo>
                  <a:cubicBezTo>
                    <a:pt x="27587" y="609560"/>
                    <a:pt x="0" y="561592"/>
                    <a:pt x="0" y="509711"/>
                  </a:cubicBezTo>
                  <a:lnTo>
                    <a:pt x="0" y="270907"/>
                  </a:lnTo>
                  <a:cubicBezTo>
                    <a:pt x="0" y="219026"/>
                    <a:pt x="27587" y="171058"/>
                    <a:pt x="72431" y="144967"/>
                  </a:cubicBezTo>
                  <a:lnTo>
                    <a:pt x="276819" y="26051"/>
                  </a:lnTo>
                  <a:cubicBezTo>
                    <a:pt x="321593" y="0"/>
                    <a:pt x="376907" y="0"/>
                    <a:pt x="421681" y="26051"/>
                  </a:cubicBezTo>
                  <a:close/>
                </a:path>
              </a:pathLst>
            </a:custGeom>
            <a:blipFill>
              <a:blip r:embed="rId2">
                <a:extLst>
                  <a:ext uri="{28A0092B-C50C-407E-A947-70E740481C1C}">
                    <a14:useLocalDpi xmlns:a14="http://schemas.microsoft.com/office/drawing/2010/main" val="0"/>
                  </a:ext>
                </a:extLst>
              </a:blip>
              <a:stretch>
                <a:fillRect/>
              </a:stretch>
            </a:blipFill>
          </p:spPr>
        </p:sp>
      </p:grpSp>
      <p:grpSp>
        <p:nvGrpSpPr>
          <p:cNvPr id="18" name="Group 18"/>
          <p:cNvGrpSpPr/>
          <p:nvPr/>
        </p:nvGrpSpPr>
        <p:grpSpPr>
          <a:xfrm>
            <a:off x="6883425" y="2658967"/>
            <a:ext cx="2328941" cy="2710041"/>
            <a:chOff x="0" y="0"/>
            <a:chExt cx="698500" cy="812800"/>
          </a:xfrm>
        </p:grpSpPr>
        <p:sp>
          <p:nvSpPr>
            <p:cNvPr id="19" name="Freeform 19"/>
            <p:cNvSpPr/>
            <p:nvPr/>
          </p:nvSpPr>
          <p:spPr>
            <a:xfrm>
              <a:off x="0" y="16091"/>
              <a:ext cx="698500" cy="780617"/>
            </a:xfrm>
            <a:custGeom>
              <a:avLst/>
              <a:gdLst/>
              <a:ahLst/>
              <a:cxnLst/>
              <a:rect l="l" t="t" r="r" b="b"/>
              <a:pathLst>
                <a:path w="698500" h="780617">
                  <a:moveTo>
                    <a:pt x="421681" y="26051"/>
                  </a:moveTo>
                  <a:lnTo>
                    <a:pt x="626069" y="144967"/>
                  </a:lnTo>
                  <a:cubicBezTo>
                    <a:pt x="670913" y="171058"/>
                    <a:pt x="698500" y="219026"/>
                    <a:pt x="698500" y="270907"/>
                  </a:cubicBezTo>
                  <a:lnTo>
                    <a:pt x="698500" y="509711"/>
                  </a:lnTo>
                  <a:cubicBezTo>
                    <a:pt x="698500" y="561592"/>
                    <a:pt x="670913" y="609560"/>
                    <a:pt x="626069" y="635651"/>
                  </a:cubicBezTo>
                  <a:lnTo>
                    <a:pt x="421681" y="754567"/>
                  </a:lnTo>
                  <a:cubicBezTo>
                    <a:pt x="376907" y="780618"/>
                    <a:pt x="321593" y="780618"/>
                    <a:pt x="276819" y="754567"/>
                  </a:cubicBezTo>
                  <a:lnTo>
                    <a:pt x="72431" y="635651"/>
                  </a:lnTo>
                  <a:cubicBezTo>
                    <a:pt x="27587" y="609560"/>
                    <a:pt x="0" y="561592"/>
                    <a:pt x="0" y="509711"/>
                  </a:cubicBezTo>
                  <a:lnTo>
                    <a:pt x="0" y="270907"/>
                  </a:lnTo>
                  <a:cubicBezTo>
                    <a:pt x="0" y="219026"/>
                    <a:pt x="27587" y="171058"/>
                    <a:pt x="72431" y="144967"/>
                  </a:cubicBezTo>
                  <a:lnTo>
                    <a:pt x="276819" y="26051"/>
                  </a:lnTo>
                  <a:cubicBezTo>
                    <a:pt x="321593" y="0"/>
                    <a:pt x="376907" y="0"/>
                    <a:pt x="421681" y="26051"/>
                  </a:cubicBezTo>
                  <a:close/>
                </a:path>
              </a:pathLst>
            </a:custGeom>
            <a:blipFill>
              <a:blip r:embed="rId2">
                <a:extLst>
                  <a:ext uri="{28A0092B-C50C-407E-A947-70E740481C1C}">
                    <a14:useLocalDpi xmlns:a14="http://schemas.microsoft.com/office/drawing/2010/main" val="0"/>
                  </a:ext>
                </a:extLst>
              </a:blip>
              <a:stretch>
                <a:fillRect/>
              </a:stretch>
            </a:blipFill>
          </p:spPr>
        </p:sp>
      </p:grpSp>
      <p:sp>
        <p:nvSpPr>
          <p:cNvPr id="20" name="Freeform 20"/>
          <p:cNvSpPr/>
          <p:nvPr/>
        </p:nvSpPr>
        <p:spPr>
          <a:xfrm rot="-5400000">
            <a:off x="4105842" y="2484420"/>
            <a:ext cx="3652562" cy="3319265"/>
          </a:xfrm>
          <a:custGeom>
            <a:avLst/>
            <a:gdLst/>
            <a:ahLst/>
            <a:cxnLst/>
            <a:rect l="l" t="t" r="r" b="b"/>
            <a:pathLst>
              <a:path w="5478843" h="4978898">
                <a:moveTo>
                  <a:pt x="0" y="0"/>
                </a:moveTo>
                <a:lnTo>
                  <a:pt x="5478843" y="0"/>
                </a:lnTo>
                <a:lnTo>
                  <a:pt x="5478843" y="4978898"/>
                </a:lnTo>
                <a:lnTo>
                  <a:pt x="0" y="4978898"/>
                </a:lnTo>
                <a:lnTo>
                  <a:pt x="0" y="0"/>
                </a:lnTo>
                <a:close/>
              </a:path>
            </a:pathLst>
          </a:custGeom>
          <a:blipFill>
            <a:blip r:embed="rId3"/>
            <a:stretch>
              <a:fillRect/>
            </a:stretch>
          </a:blipFill>
        </p:spPr>
      </p:sp>
      <p:grpSp>
        <p:nvGrpSpPr>
          <p:cNvPr id="21" name="Group 21"/>
          <p:cNvGrpSpPr/>
          <p:nvPr/>
        </p:nvGrpSpPr>
        <p:grpSpPr>
          <a:xfrm>
            <a:off x="4587068" y="2559551"/>
            <a:ext cx="2839169" cy="3303761"/>
            <a:chOff x="0" y="0"/>
            <a:chExt cx="698500" cy="812800"/>
          </a:xfrm>
        </p:grpSpPr>
        <p:sp>
          <p:nvSpPr>
            <p:cNvPr id="22" name="Freeform 22"/>
            <p:cNvSpPr/>
            <p:nvPr/>
          </p:nvSpPr>
          <p:spPr>
            <a:xfrm>
              <a:off x="0" y="13200"/>
              <a:ext cx="698500" cy="786401"/>
            </a:xfrm>
            <a:custGeom>
              <a:avLst/>
              <a:gdLst/>
              <a:ahLst/>
              <a:cxnLst/>
              <a:rect l="l" t="t" r="r" b="b"/>
              <a:pathLst>
                <a:path w="698500" h="786401">
                  <a:moveTo>
                    <a:pt x="408664" y="21368"/>
                  </a:moveTo>
                  <a:lnTo>
                    <a:pt x="639086" y="155432"/>
                  </a:lnTo>
                  <a:cubicBezTo>
                    <a:pt x="675870" y="176834"/>
                    <a:pt x="698500" y="216181"/>
                    <a:pt x="698500" y="258739"/>
                  </a:cubicBezTo>
                  <a:lnTo>
                    <a:pt x="698500" y="527661"/>
                  </a:lnTo>
                  <a:cubicBezTo>
                    <a:pt x="698500" y="570219"/>
                    <a:pt x="675870" y="609566"/>
                    <a:pt x="639086" y="630968"/>
                  </a:cubicBezTo>
                  <a:lnTo>
                    <a:pt x="408664" y="765032"/>
                  </a:lnTo>
                  <a:cubicBezTo>
                    <a:pt x="371937" y="786400"/>
                    <a:pt x="326563" y="786400"/>
                    <a:pt x="289836" y="765032"/>
                  </a:cubicBezTo>
                  <a:lnTo>
                    <a:pt x="59414" y="630968"/>
                  </a:lnTo>
                  <a:cubicBezTo>
                    <a:pt x="22630" y="609566"/>
                    <a:pt x="0" y="570219"/>
                    <a:pt x="0" y="527661"/>
                  </a:cubicBezTo>
                  <a:lnTo>
                    <a:pt x="0" y="258739"/>
                  </a:lnTo>
                  <a:cubicBezTo>
                    <a:pt x="0" y="216181"/>
                    <a:pt x="22630" y="176834"/>
                    <a:pt x="59414" y="155432"/>
                  </a:cubicBezTo>
                  <a:lnTo>
                    <a:pt x="289836" y="21368"/>
                  </a:lnTo>
                  <a:cubicBezTo>
                    <a:pt x="326563" y="0"/>
                    <a:pt x="371937" y="0"/>
                    <a:pt x="408664" y="21368"/>
                  </a:cubicBezTo>
                  <a:close/>
                </a:path>
              </a:pathLst>
            </a:custGeom>
            <a:gradFill rotWithShape="1">
              <a:gsLst>
                <a:gs pos="0">
                  <a:srgbClr val="3183ED">
                    <a:alpha val="100000"/>
                  </a:srgbClr>
                </a:gs>
                <a:gs pos="100000">
                  <a:srgbClr val="86E2FF">
                    <a:alpha val="100000"/>
                  </a:srgbClr>
                </a:gs>
              </a:gsLst>
              <a:lin ang="5400000"/>
            </a:gradFill>
            <a:ln w="12700">
              <a:solidFill>
                <a:srgbClr val="000000"/>
              </a:solidFill>
            </a:ln>
          </p:spPr>
        </p:sp>
      </p:grpSp>
      <p:grpSp>
        <p:nvGrpSpPr>
          <p:cNvPr id="23" name="Group 23"/>
          <p:cNvGrpSpPr/>
          <p:nvPr/>
        </p:nvGrpSpPr>
        <p:grpSpPr>
          <a:xfrm>
            <a:off x="4739542" y="2736976"/>
            <a:ext cx="2534220" cy="2948911"/>
            <a:chOff x="0" y="0"/>
            <a:chExt cx="698500" cy="812800"/>
          </a:xfrm>
        </p:grpSpPr>
        <p:sp>
          <p:nvSpPr>
            <p:cNvPr id="24" name="Freeform 24"/>
            <p:cNvSpPr/>
            <p:nvPr/>
          </p:nvSpPr>
          <p:spPr>
            <a:xfrm>
              <a:off x="0" y="14788"/>
              <a:ext cx="698500" cy="783224"/>
            </a:xfrm>
            <a:custGeom>
              <a:avLst/>
              <a:gdLst/>
              <a:ahLst/>
              <a:cxnLst/>
              <a:rect l="l" t="t" r="r" b="b"/>
              <a:pathLst>
                <a:path w="698500" h="783224">
                  <a:moveTo>
                    <a:pt x="415814" y="23940"/>
                  </a:moveTo>
                  <a:lnTo>
                    <a:pt x="631936" y="149684"/>
                  </a:lnTo>
                  <a:cubicBezTo>
                    <a:pt x="673147" y="173661"/>
                    <a:pt x="698500" y="217744"/>
                    <a:pt x="698500" y="265422"/>
                  </a:cubicBezTo>
                  <a:lnTo>
                    <a:pt x="698500" y="517802"/>
                  </a:lnTo>
                  <a:cubicBezTo>
                    <a:pt x="698500" y="565480"/>
                    <a:pt x="673147" y="609563"/>
                    <a:pt x="631936" y="633540"/>
                  </a:cubicBezTo>
                  <a:lnTo>
                    <a:pt x="415814" y="759284"/>
                  </a:lnTo>
                  <a:cubicBezTo>
                    <a:pt x="374667" y="783224"/>
                    <a:pt x="323833" y="783224"/>
                    <a:pt x="282686" y="759284"/>
                  </a:cubicBezTo>
                  <a:lnTo>
                    <a:pt x="66564" y="633540"/>
                  </a:lnTo>
                  <a:cubicBezTo>
                    <a:pt x="25353" y="609563"/>
                    <a:pt x="0" y="565480"/>
                    <a:pt x="0" y="517802"/>
                  </a:cubicBezTo>
                  <a:lnTo>
                    <a:pt x="0" y="265422"/>
                  </a:lnTo>
                  <a:cubicBezTo>
                    <a:pt x="0" y="217744"/>
                    <a:pt x="25353" y="173661"/>
                    <a:pt x="66564" y="149684"/>
                  </a:cubicBezTo>
                  <a:lnTo>
                    <a:pt x="282686" y="23940"/>
                  </a:lnTo>
                  <a:cubicBezTo>
                    <a:pt x="323833" y="0"/>
                    <a:pt x="374667" y="0"/>
                    <a:pt x="415814" y="23940"/>
                  </a:cubicBezTo>
                  <a:close/>
                </a:path>
              </a:pathLst>
            </a:custGeom>
            <a:blipFill>
              <a:blip r:embed="rId2">
                <a:extLst>
                  <a:ext uri="{28A0092B-C50C-407E-A947-70E740481C1C}">
                    <a14:useLocalDpi xmlns:a14="http://schemas.microsoft.com/office/drawing/2010/main" val="0"/>
                  </a:ext>
                </a:extLst>
              </a:blip>
              <a:stretch>
                <a:fillRect/>
              </a:stretch>
            </a:blipFill>
          </p:spPr>
        </p:sp>
      </p:grpSp>
      <p:sp>
        <p:nvSpPr>
          <p:cNvPr id="25" name="Freeform 25"/>
          <p:cNvSpPr/>
          <p:nvPr/>
        </p:nvSpPr>
        <p:spPr>
          <a:xfrm rot="-5400000" flipV="1">
            <a:off x="-648190" y="5382128"/>
            <a:ext cx="3430335" cy="2133954"/>
          </a:xfrm>
          <a:custGeom>
            <a:avLst/>
            <a:gdLst/>
            <a:ahLst/>
            <a:cxnLst/>
            <a:rect l="l" t="t" r="r" b="b"/>
            <a:pathLst>
              <a:path w="5145502" h="3200931">
                <a:moveTo>
                  <a:pt x="0" y="3200931"/>
                </a:moveTo>
                <a:lnTo>
                  <a:pt x="5145501" y="3200931"/>
                </a:lnTo>
                <a:lnTo>
                  <a:pt x="5145501" y="0"/>
                </a:lnTo>
                <a:lnTo>
                  <a:pt x="0" y="0"/>
                </a:lnTo>
                <a:lnTo>
                  <a:pt x="0" y="3200931"/>
                </a:lnTo>
                <a:close/>
              </a:path>
            </a:pathLst>
          </a:custGeom>
          <a:blipFill>
            <a:blip r:embed="rId4"/>
            <a:stretch>
              <a:fillRect/>
            </a:stretch>
          </a:blipFill>
        </p:spPr>
      </p:sp>
      <p:sp>
        <p:nvSpPr>
          <p:cNvPr id="26" name="TextBox 26"/>
          <p:cNvSpPr txBox="1"/>
          <p:nvPr/>
        </p:nvSpPr>
        <p:spPr>
          <a:xfrm>
            <a:off x="4847304" y="5911328"/>
            <a:ext cx="2169638" cy="282129"/>
          </a:xfrm>
          <a:prstGeom prst="rect">
            <a:avLst/>
          </a:prstGeom>
        </p:spPr>
        <p:txBody>
          <a:bodyPr lIns="0" tIns="0" rIns="0" bIns="0" rtlCol="0" anchor="t">
            <a:spAutoFit/>
          </a:bodyPr>
          <a:lstStyle/>
          <a:p>
            <a:pPr algn="ctr">
              <a:lnSpc>
                <a:spcPts val="2181"/>
              </a:lnSpc>
            </a:pPr>
            <a:r>
              <a:rPr lang="en-US" sz="2019" b="1" dirty="0" err="1">
                <a:solidFill>
                  <a:srgbClr val="112D4E"/>
                </a:solidFill>
                <a:latin typeface="Barlow Bold"/>
                <a:ea typeface="Barlow Bold"/>
                <a:cs typeface="Barlow Bold"/>
                <a:sym typeface="Barlow Bold"/>
              </a:rPr>
              <a:t>Classe</a:t>
            </a:r>
            <a:r>
              <a:rPr lang="en-US" sz="2019" b="1" dirty="0">
                <a:solidFill>
                  <a:srgbClr val="112D4E"/>
                </a:solidFill>
                <a:latin typeface="Barlow Bold"/>
                <a:ea typeface="Barlow Bold"/>
                <a:cs typeface="Barlow Bold"/>
                <a:sym typeface="Barlow Bold"/>
              </a:rPr>
              <a:t> L2</a:t>
            </a:r>
          </a:p>
        </p:txBody>
      </p:sp>
      <p:sp>
        <p:nvSpPr>
          <p:cNvPr id="27" name="TextBox 27"/>
          <p:cNvSpPr txBox="1"/>
          <p:nvPr/>
        </p:nvSpPr>
        <p:spPr>
          <a:xfrm>
            <a:off x="2961474" y="5589179"/>
            <a:ext cx="1913366" cy="256480"/>
          </a:xfrm>
          <a:prstGeom prst="rect">
            <a:avLst/>
          </a:prstGeom>
        </p:spPr>
        <p:txBody>
          <a:bodyPr lIns="0" tIns="0" rIns="0" bIns="0" rtlCol="0" anchor="t">
            <a:spAutoFit/>
          </a:bodyPr>
          <a:lstStyle/>
          <a:p>
            <a:pPr algn="ctr">
              <a:lnSpc>
                <a:spcPts val="2015"/>
              </a:lnSpc>
            </a:pPr>
            <a:r>
              <a:rPr lang="en-US" sz="1866" b="1" dirty="0">
                <a:solidFill>
                  <a:srgbClr val="112D4E"/>
                </a:solidFill>
                <a:latin typeface="Barlow Bold"/>
                <a:ea typeface="Barlow Bold"/>
                <a:cs typeface="Barlow Bold"/>
                <a:sym typeface="Barlow Bold"/>
              </a:rPr>
              <a:t>Facture</a:t>
            </a:r>
          </a:p>
        </p:txBody>
      </p:sp>
      <p:sp>
        <p:nvSpPr>
          <p:cNvPr id="28" name="TextBox 28"/>
          <p:cNvSpPr txBox="1"/>
          <p:nvPr/>
        </p:nvSpPr>
        <p:spPr>
          <a:xfrm>
            <a:off x="7273509" y="5582874"/>
            <a:ext cx="1593035" cy="256480"/>
          </a:xfrm>
          <a:prstGeom prst="rect">
            <a:avLst/>
          </a:prstGeom>
        </p:spPr>
        <p:txBody>
          <a:bodyPr lIns="0" tIns="0" rIns="0" bIns="0" rtlCol="0" anchor="t">
            <a:spAutoFit/>
          </a:bodyPr>
          <a:lstStyle/>
          <a:p>
            <a:pPr algn="ctr">
              <a:lnSpc>
                <a:spcPts val="2015"/>
              </a:lnSpc>
            </a:pPr>
            <a:r>
              <a:rPr lang="en-US" sz="1866" b="1" dirty="0" err="1">
                <a:solidFill>
                  <a:srgbClr val="112D4E"/>
                </a:solidFill>
                <a:latin typeface="Barlow Bold"/>
                <a:ea typeface="Barlow Bold"/>
                <a:cs typeface="Barlow Bold"/>
                <a:sym typeface="Barlow Bold"/>
              </a:rPr>
              <a:t>Classe</a:t>
            </a:r>
            <a:r>
              <a:rPr lang="en-US" sz="1866" b="1" dirty="0">
                <a:solidFill>
                  <a:srgbClr val="112D4E"/>
                </a:solidFill>
                <a:latin typeface="Barlow Bold"/>
                <a:ea typeface="Barlow Bold"/>
                <a:cs typeface="Barlow Bold"/>
                <a:sym typeface="Barlow Bold"/>
              </a:rPr>
              <a:t> 1L 1</a:t>
            </a:r>
          </a:p>
        </p:txBody>
      </p:sp>
      <p:sp>
        <p:nvSpPr>
          <p:cNvPr id="32" name="TextBox 32"/>
          <p:cNvSpPr txBox="1"/>
          <p:nvPr/>
        </p:nvSpPr>
        <p:spPr>
          <a:xfrm>
            <a:off x="9268562" y="4618373"/>
            <a:ext cx="1913366" cy="256480"/>
          </a:xfrm>
          <a:prstGeom prst="rect">
            <a:avLst/>
          </a:prstGeom>
        </p:spPr>
        <p:txBody>
          <a:bodyPr lIns="0" tIns="0" rIns="0" bIns="0" rtlCol="0" anchor="t">
            <a:spAutoFit/>
          </a:bodyPr>
          <a:lstStyle/>
          <a:p>
            <a:pPr algn="ctr">
              <a:lnSpc>
                <a:spcPts val="2015"/>
              </a:lnSpc>
            </a:pPr>
            <a:r>
              <a:rPr lang="en-US" sz="1866" b="1" dirty="0">
                <a:solidFill>
                  <a:srgbClr val="112D4E"/>
                </a:solidFill>
                <a:latin typeface="Barlow Bold"/>
                <a:ea typeface="Barlow Bold"/>
                <a:cs typeface="Barlow Bold"/>
                <a:sym typeface="Barlow Bold"/>
              </a:rPr>
              <a:t>Examen</a:t>
            </a:r>
          </a:p>
        </p:txBody>
      </p:sp>
      <p:sp>
        <p:nvSpPr>
          <p:cNvPr id="34" name="TextBox 34"/>
          <p:cNvSpPr txBox="1"/>
          <p:nvPr/>
        </p:nvSpPr>
        <p:spPr>
          <a:xfrm>
            <a:off x="1018786" y="4712070"/>
            <a:ext cx="1636118" cy="284693"/>
          </a:xfrm>
          <a:prstGeom prst="rect">
            <a:avLst/>
          </a:prstGeom>
        </p:spPr>
        <p:txBody>
          <a:bodyPr lIns="0" tIns="0" rIns="0" bIns="0" rtlCol="0" anchor="t">
            <a:spAutoFit/>
          </a:bodyPr>
          <a:lstStyle/>
          <a:p>
            <a:pPr algn="ctr">
              <a:lnSpc>
                <a:spcPts val="2015"/>
              </a:lnSpc>
            </a:pPr>
            <a:r>
              <a:rPr lang="ar-DZ" sz="2400" b="1" dirty="0">
                <a:solidFill>
                  <a:srgbClr val="112D4E"/>
                </a:solidFill>
                <a:latin typeface="Arabic Typesetting" panose="03020402040406030203" pitchFamily="66" charset="-78"/>
                <a:ea typeface="Barlow Bold"/>
                <a:sym typeface="Barlow Bold"/>
              </a:rPr>
              <a:t>المعدل</a:t>
            </a:r>
            <a:endParaRPr lang="en-US" sz="2400" b="1" dirty="0">
              <a:solidFill>
                <a:srgbClr val="112D4E"/>
              </a:solidFill>
              <a:latin typeface="Arabic Typesetting" panose="03020402040406030203" pitchFamily="66" charset="-78"/>
              <a:ea typeface="Barlow Bold"/>
              <a:sym typeface="Barlow Bold"/>
            </a:endParaRPr>
          </a:p>
        </p:txBody>
      </p:sp>
      <p:sp>
        <p:nvSpPr>
          <p:cNvPr id="36" name="Freeform 36"/>
          <p:cNvSpPr/>
          <p:nvPr/>
        </p:nvSpPr>
        <p:spPr>
          <a:xfrm rot="-5400000">
            <a:off x="9409856" y="5382128"/>
            <a:ext cx="3430335" cy="2133954"/>
          </a:xfrm>
          <a:custGeom>
            <a:avLst/>
            <a:gdLst/>
            <a:ahLst/>
            <a:cxnLst/>
            <a:rect l="l" t="t" r="r" b="b"/>
            <a:pathLst>
              <a:path w="5145502" h="3200931">
                <a:moveTo>
                  <a:pt x="0" y="0"/>
                </a:moveTo>
                <a:lnTo>
                  <a:pt x="5145501" y="0"/>
                </a:lnTo>
                <a:lnTo>
                  <a:pt x="5145501" y="3200931"/>
                </a:lnTo>
                <a:lnTo>
                  <a:pt x="0" y="3200931"/>
                </a:lnTo>
                <a:lnTo>
                  <a:pt x="0" y="0"/>
                </a:lnTo>
                <a:close/>
              </a:path>
            </a:pathLst>
          </a:custGeom>
          <a:blipFill>
            <a:blip r:embed="rId4"/>
            <a:stretch>
              <a:fillRect/>
            </a:stretch>
          </a:blipFill>
        </p:spPr>
      </p:sp>
      <p:sp>
        <p:nvSpPr>
          <p:cNvPr id="37" name="TextBox 37"/>
          <p:cNvSpPr txBox="1"/>
          <p:nvPr/>
        </p:nvSpPr>
        <p:spPr>
          <a:xfrm>
            <a:off x="3364928" y="420520"/>
            <a:ext cx="5462146" cy="925253"/>
          </a:xfrm>
          <a:prstGeom prst="rect">
            <a:avLst/>
          </a:prstGeom>
        </p:spPr>
        <p:txBody>
          <a:bodyPr lIns="0" tIns="0" rIns="0" bIns="0" rtlCol="0" anchor="t">
            <a:spAutoFit/>
          </a:bodyPr>
          <a:lstStyle/>
          <a:p>
            <a:pPr algn="ctr">
              <a:lnSpc>
                <a:spcPts val="6120"/>
              </a:lnSpc>
            </a:pPr>
            <a:r>
              <a:rPr lang="ar-DZ" sz="8800" b="1" dirty="0">
                <a:ln w="1905"/>
                <a:solidFill>
                  <a:schemeClr val="accent4">
                    <a:lumMod val="75000"/>
                  </a:schemeClr>
                </a:solidFill>
                <a:effectLst>
                  <a:innerShdw blurRad="69850" dist="43180" dir="5400000">
                    <a:srgbClr val="000000">
                      <a:alpha val="65000"/>
                    </a:srgbClr>
                  </a:innerShdw>
                </a:effectLst>
                <a:cs typeface="Traditional Arabic" pitchFamily="2" charset="-78"/>
              </a:rPr>
              <a:t>ملاحظـة:</a:t>
            </a:r>
            <a:endParaRPr lang="en-US" sz="8000" b="1" spc="-141" dirty="0">
              <a:solidFill>
                <a:schemeClr val="accent4">
                  <a:lumMod val="75000"/>
                </a:schemeClr>
              </a:solidFill>
              <a:latin typeface="Barlow Bold"/>
              <a:ea typeface="Barlow Bold"/>
              <a:cs typeface="Barlow Bold"/>
              <a:sym typeface="Barlow Bold"/>
            </a:endParaRPr>
          </a:p>
        </p:txBody>
      </p:sp>
      <p:sp>
        <p:nvSpPr>
          <p:cNvPr id="38" name="TextBox 38"/>
          <p:cNvSpPr txBox="1"/>
          <p:nvPr/>
        </p:nvSpPr>
        <p:spPr>
          <a:xfrm>
            <a:off x="2687252" y="1312740"/>
            <a:ext cx="6489742" cy="1231106"/>
          </a:xfrm>
          <a:prstGeom prst="rect">
            <a:avLst/>
          </a:prstGeom>
        </p:spPr>
        <p:txBody>
          <a:bodyPr lIns="0" tIns="0" rIns="0" bIns="0" rtlCol="0" anchor="t">
            <a:spAutoFit/>
          </a:bodyPr>
          <a:lstStyle/>
          <a:p>
            <a:pPr algn="ctr" rtl="1"/>
            <a:r>
              <a:rPr lang="ar-DZ" sz="4000" b="1" dirty="0">
                <a:cs typeface="Traditional Arabic" pitchFamily="2" charset="-78"/>
              </a:rPr>
              <a:t>الملف الذي يحفظ تحت معالج النصوص يسمى </a:t>
            </a:r>
            <a:r>
              <a:rPr lang="ar-DZ" sz="4000" b="1" dirty="0">
                <a:solidFill>
                  <a:srgbClr val="00B0F0"/>
                </a:solidFill>
                <a:cs typeface="Traditional Arabic" pitchFamily="2" charset="-78"/>
              </a:rPr>
              <a:t>وثيقـة</a:t>
            </a:r>
            <a:r>
              <a:rPr lang="ar-DZ" sz="4000" b="1" dirty="0">
                <a:cs typeface="Traditional Arabic" pitchFamily="2" charset="-78"/>
              </a:rPr>
              <a:t> أو </a:t>
            </a:r>
            <a:r>
              <a:rPr lang="ar-DZ" sz="4000" b="1" dirty="0">
                <a:solidFill>
                  <a:srgbClr val="00B0F0"/>
                </a:solidFill>
                <a:cs typeface="Traditional Arabic" pitchFamily="2" charset="-78"/>
              </a:rPr>
              <a:t>مستند </a:t>
            </a:r>
            <a:r>
              <a:rPr lang="ar-DZ" sz="4000" b="1" dirty="0">
                <a:cs typeface="Traditional Arabic" pitchFamily="2" charset="-78"/>
              </a:rPr>
              <a:t>رمزه و اسمـه كالتالي</a:t>
            </a:r>
            <a:r>
              <a:rPr lang="en-US" sz="1613" dirty="0">
                <a:solidFill>
                  <a:srgbClr val="000000"/>
                </a:solidFill>
                <a:latin typeface="Clear Sans"/>
                <a:ea typeface="Clear Sans"/>
                <a:cs typeface="Clear Sans"/>
                <a:sym typeface="Clear Sans"/>
              </a:rPr>
              <a:t>.</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2743E50-6B76-4925-EDB7-ADBAEA0E3587}"/>
              </a:ext>
            </a:extLst>
          </p:cNvPr>
          <p:cNvSpPr>
            <a:spLocks noGrp="1"/>
          </p:cNvSpPr>
          <p:nvPr>
            <p:ph type="title"/>
          </p:nvPr>
        </p:nvSpPr>
        <p:spPr/>
        <p:txBody>
          <a:bodyPr/>
          <a:lstStyle/>
          <a:p>
            <a:pPr algn="ctr"/>
            <a:r>
              <a:rPr lang="ar-DZ" sz="4400" b="1" dirty="0">
                <a:ln w="10541" cmpd="sng">
                  <a:solidFill>
                    <a:schemeClr val="accent4">
                      <a:lumMod val="75000"/>
                    </a:schemeClr>
                  </a:solidFill>
                  <a:prstDash val="solid"/>
                </a:ln>
                <a:solidFill>
                  <a:schemeClr val="accent4">
                    <a:lumMod val="50000"/>
                  </a:schemeClr>
                </a:solidFill>
                <a:effectLst>
                  <a:outerShdw blurRad="38100" dist="38100" dir="2700000" algn="tl">
                    <a:srgbClr val="000000">
                      <a:alpha val="43137"/>
                    </a:srgbClr>
                  </a:outerShdw>
                </a:effectLst>
                <a:latin typeface="Arabic Transparent" charset="0"/>
                <a:ea typeface="Times New Roman" pitchFamily="18" charset="0"/>
                <a:cs typeface="Traditional Arabic" pitchFamily="2" charset="-78"/>
              </a:rPr>
              <a:t>تحرير وثيقـة تحت معالــج النصوص</a:t>
            </a:r>
            <a:r>
              <a:rPr lang="ar-DZ" sz="4400" b="1" dirty="0">
                <a:ln w="10541" cmpd="sng">
                  <a:solidFill>
                    <a:schemeClr val="accent1">
                      <a:shade val="88000"/>
                      <a:satMod val="110000"/>
                    </a:schemeClr>
                  </a:solidFill>
                  <a:prstDash val="solid"/>
                </a:ln>
                <a:solidFill>
                  <a:schemeClr val="accent4">
                    <a:lumMod val="75000"/>
                  </a:schemeClr>
                </a:solidFill>
                <a:latin typeface="Arabic Transparent" charset="0"/>
                <a:ea typeface="Times New Roman" pitchFamily="18" charset="0"/>
                <a:cs typeface="Traditional Arabic" pitchFamily="2" charset="-78"/>
              </a:rPr>
              <a:t>:</a:t>
            </a:r>
            <a:endParaRPr lang="fr-FR" dirty="0">
              <a:solidFill>
                <a:schemeClr val="accent4">
                  <a:lumMod val="75000"/>
                </a:schemeClr>
              </a:solidFill>
            </a:endParaRPr>
          </a:p>
        </p:txBody>
      </p:sp>
      <p:sp>
        <p:nvSpPr>
          <p:cNvPr id="3" name="Espace réservé du contenu 2">
            <a:extLst>
              <a:ext uri="{FF2B5EF4-FFF2-40B4-BE49-F238E27FC236}">
                <a16:creationId xmlns:a16="http://schemas.microsoft.com/office/drawing/2014/main" id="{78FB5E6F-FF63-EA75-9757-DA797676A8DC}"/>
              </a:ext>
            </a:extLst>
          </p:cNvPr>
          <p:cNvSpPr>
            <a:spLocks noGrp="1"/>
          </p:cNvSpPr>
          <p:nvPr>
            <p:ph idx="1"/>
          </p:nvPr>
        </p:nvSpPr>
        <p:spPr>
          <a:xfrm>
            <a:off x="838200" y="1391553"/>
            <a:ext cx="10515600" cy="4351338"/>
          </a:xfrm>
        </p:spPr>
        <p:txBody>
          <a:bodyPr/>
          <a:lstStyle/>
          <a:p>
            <a:pPr marL="0" indent="0" algn="r">
              <a:buNone/>
            </a:pPr>
            <a:r>
              <a:rPr lang="ar-DZ" dirty="0"/>
              <a:t>قبل البدء في كتابة الوثيقة، يجب إعداد الصفحة لتناسب محتوى النص المطلوب:</a:t>
            </a:r>
          </a:p>
          <a:p>
            <a:pPr marL="0" indent="0" algn="r" rtl="1">
              <a:buNone/>
            </a:pPr>
            <a:r>
              <a:rPr lang="ar-DZ" b="1" dirty="0">
                <a:solidFill>
                  <a:schemeClr val="accent1">
                    <a:lumMod val="75000"/>
                  </a:schemeClr>
                </a:solidFill>
              </a:rPr>
              <a:t>اختيار حجم الورقة واتجاهها</a:t>
            </a:r>
            <a:r>
              <a:rPr lang="ar-DZ" dirty="0">
                <a:solidFill>
                  <a:schemeClr val="accent1">
                    <a:lumMod val="75000"/>
                  </a:schemeClr>
                </a:solidFill>
              </a:rPr>
              <a:t>:</a:t>
            </a:r>
          </a:p>
          <a:p>
            <a:pPr marL="742950" lvl="1" indent="-285750" algn="r" rtl="1">
              <a:buFont typeface="Arial" panose="020B0604020202020204" pitchFamily="34" charset="0"/>
              <a:buChar char="•"/>
            </a:pPr>
            <a:r>
              <a:rPr lang="ar-DZ" dirty="0"/>
              <a:t>افتح قائمة </a:t>
            </a:r>
            <a:r>
              <a:rPr lang="fr-FR" dirty="0"/>
              <a:t> )«</a:t>
            </a:r>
            <a:r>
              <a:rPr lang="fr-FR" b="1" dirty="0"/>
              <a:t>Mise en Page » </a:t>
            </a:r>
            <a:r>
              <a:rPr lang="ar-DZ" dirty="0"/>
              <a:t>تنسيق الصفحة).</a:t>
            </a:r>
          </a:p>
          <a:p>
            <a:pPr marL="742950" lvl="1" indent="-285750" algn="r" rtl="1"/>
            <a:r>
              <a:rPr lang="ar-DZ" dirty="0"/>
              <a:t>اختر </a:t>
            </a:r>
            <a:r>
              <a:rPr lang="ar-DZ" b="1" dirty="0"/>
              <a:t>"</a:t>
            </a:r>
            <a:r>
              <a:rPr lang="fr-FR" b="1" dirty="0"/>
              <a:t>Taille</a:t>
            </a:r>
            <a:r>
              <a:rPr lang="ar-DZ" b="1" dirty="0"/>
              <a:t> "</a:t>
            </a:r>
            <a:r>
              <a:rPr lang="fr-FR" dirty="0"/>
              <a:t> </a:t>
            </a:r>
            <a:r>
              <a:rPr lang="ar-DZ" dirty="0"/>
              <a:t>لتحديد حجم الورق (</a:t>
            </a:r>
            <a:r>
              <a:rPr lang="fr-FR" dirty="0"/>
              <a:t>A4 </a:t>
            </a:r>
            <a:r>
              <a:rPr lang="ar-DZ" dirty="0"/>
              <a:t>غالبًا).</a:t>
            </a:r>
          </a:p>
          <a:p>
            <a:pPr marL="742950" lvl="1" indent="-285750" algn="r" rtl="1"/>
            <a:r>
              <a:rPr lang="ar-DZ" dirty="0"/>
              <a:t>اختر </a:t>
            </a:r>
            <a:r>
              <a:rPr lang="ar-DZ" b="1" dirty="0"/>
              <a:t>"</a:t>
            </a:r>
            <a:r>
              <a:rPr lang="fr-FR" b="1" dirty="0"/>
              <a:t>Orientation</a:t>
            </a:r>
            <a:r>
              <a:rPr lang="ar-DZ" b="1" dirty="0"/>
              <a:t> "</a:t>
            </a:r>
            <a:r>
              <a:rPr lang="fr-FR" dirty="0"/>
              <a:t> </a:t>
            </a:r>
            <a:r>
              <a:rPr lang="ar-DZ" dirty="0"/>
              <a:t>لتحديد اتجاه الورقة (عمودي أو أفقي).</a:t>
            </a:r>
          </a:p>
          <a:p>
            <a:pPr marL="0" indent="0" algn="r" rtl="1">
              <a:buNone/>
            </a:pPr>
            <a:r>
              <a:rPr lang="ar-DZ" b="1" dirty="0">
                <a:solidFill>
                  <a:schemeClr val="accent1">
                    <a:lumMod val="75000"/>
                  </a:schemeClr>
                </a:solidFill>
              </a:rPr>
              <a:t>إعداد الهوامش</a:t>
            </a:r>
            <a:r>
              <a:rPr lang="ar-DZ" dirty="0">
                <a:solidFill>
                  <a:schemeClr val="accent1">
                    <a:lumMod val="75000"/>
                  </a:schemeClr>
                </a:solidFill>
              </a:rPr>
              <a:t>:</a:t>
            </a:r>
          </a:p>
          <a:p>
            <a:pPr marL="457200" lvl="1" indent="0" algn="r" rtl="1">
              <a:buNone/>
            </a:pPr>
            <a:r>
              <a:rPr lang="ar-DZ" dirty="0"/>
              <a:t>من نفس القائمة، اضغط على </a:t>
            </a:r>
            <a:r>
              <a:rPr lang="ar-DZ" b="1" dirty="0"/>
              <a:t>"</a:t>
            </a:r>
            <a:r>
              <a:rPr lang="fr-FR" b="1" dirty="0"/>
              <a:t>Marges</a:t>
            </a:r>
            <a:r>
              <a:rPr lang="ar-DZ" b="1" dirty="0"/>
              <a:t> "</a:t>
            </a:r>
            <a:r>
              <a:rPr lang="fr-FR" dirty="0"/>
              <a:t>.</a:t>
            </a:r>
            <a:r>
              <a:rPr lang="ar-DZ" dirty="0"/>
              <a:t>حدد الهوامش (قياسية أو مخصصة).</a:t>
            </a:r>
          </a:p>
          <a:p>
            <a:endParaRPr lang="fr-FR" dirty="0"/>
          </a:p>
        </p:txBody>
      </p:sp>
      <p:pic>
        <p:nvPicPr>
          <p:cNvPr id="4" name="Picture 2">
            <a:extLst>
              <a:ext uri="{FF2B5EF4-FFF2-40B4-BE49-F238E27FC236}">
                <a16:creationId xmlns:a16="http://schemas.microsoft.com/office/drawing/2014/main" id="{38ADCE4E-E080-FBF2-B7F6-821F5F107DF9}"/>
              </a:ext>
            </a:extLst>
          </p:cNvPr>
          <p:cNvPicPr>
            <a:picLocks noChangeAspect="1" noChangeArrowheads="1"/>
          </p:cNvPicPr>
          <p:nvPr/>
        </p:nvPicPr>
        <p:blipFill>
          <a:blip r:embed="rId2"/>
          <a:srcRect/>
          <a:stretch>
            <a:fillRect/>
          </a:stretch>
        </p:blipFill>
        <p:spPr bwMode="auto">
          <a:xfrm>
            <a:off x="3888560" y="4733937"/>
            <a:ext cx="4843015" cy="201790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Freeform 25">
            <a:extLst>
              <a:ext uri="{FF2B5EF4-FFF2-40B4-BE49-F238E27FC236}">
                <a16:creationId xmlns:a16="http://schemas.microsoft.com/office/drawing/2014/main" id="{202B11C6-E46B-F9DD-259C-874AF8284C45}"/>
              </a:ext>
            </a:extLst>
          </p:cNvPr>
          <p:cNvSpPr/>
          <p:nvPr/>
        </p:nvSpPr>
        <p:spPr>
          <a:xfrm rot="-5400000" flipV="1">
            <a:off x="-648190" y="5382128"/>
            <a:ext cx="3430335" cy="2133954"/>
          </a:xfrm>
          <a:custGeom>
            <a:avLst/>
            <a:gdLst/>
            <a:ahLst/>
            <a:cxnLst/>
            <a:rect l="l" t="t" r="r" b="b"/>
            <a:pathLst>
              <a:path w="5145502" h="3200931">
                <a:moveTo>
                  <a:pt x="0" y="3200931"/>
                </a:moveTo>
                <a:lnTo>
                  <a:pt x="5145501" y="3200931"/>
                </a:lnTo>
                <a:lnTo>
                  <a:pt x="5145501" y="0"/>
                </a:lnTo>
                <a:lnTo>
                  <a:pt x="0" y="0"/>
                </a:lnTo>
                <a:lnTo>
                  <a:pt x="0" y="3200931"/>
                </a:lnTo>
                <a:close/>
              </a:path>
            </a:pathLst>
          </a:custGeom>
          <a:blipFill>
            <a:blip r:embed="rId3"/>
            <a:stretch>
              <a:fillRect/>
            </a:stretch>
          </a:blipFill>
        </p:spPr>
      </p:sp>
      <p:sp>
        <p:nvSpPr>
          <p:cNvPr id="6" name="Freeform 36">
            <a:extLst>
              <a:ext uri="{FF2B5EF4-FFF2-40B4-BE49-F238E27FC236}">
                <a16:creationId xmlns:a16="http://schemas.microsoft.com/office/drawing/2014/main" id="{27476837-CDC8-5A81-7976-E97ED4F395FB}"/>
              </a:ext>
            </a:extLst>
          </p:cNvPr>
          <p:cNvSpPr/>
          <p:nvPr/>
        </p:nvSpPr>
        <p:spPr>
          <a:xfrm rot="-5400000">
            <a:off x="9409856" y="5382128"/>
            <a:ext cx="3430335" cy="2133954"/>
          </a:xfrm>
          <a:custGeom>
            <a:avLst/>
            <a:gdLst/>
            <a:ahLst/>
            <a:cxnLst/>
            <a:rect l="l" t="t" r="r" b="b"/>
            <a:pathLst>
              <a:path w="5145502" h="3200931">
                <a:moveTo>
                  <a:pt x="0" y="0"/>
                </a:moveTo>
                <a:lnTo>
                  <a:pt x="5145501" y="0"/>
                </a:lnTo>
                <a:lnTo>
                  <a:pt x="5145501" y="3200931"/>
                </a:lnTo>
                <a:lnTo>
                  <a:pt x="0" y="3200931"/>
                </a:lnTo>
                <a:lnTo>
                  <a:pt x="0" y="0"/>
                </a:lnTo>
                <a:close/>
              </a:path>
            </a:pathLst>
          </a:custGeom>
          <a:blipFill>
            <a:blip r:embed="rId3"/>
            <a:stretch>
              <a:fillRect/>
            </a:stretch>
          </a:blipFill>
        </p:spPr>
      </p:sp>
    </p:spTree>
    <p:extLst>
      <p:ext uri="{BB962C8B-B14F-4D97-AF65-F5344CB8AC3E}">
        <p14:creationId xmlns:p14="http://schemas.microsoft.com/office/powerpoint/2010/main" val="109206391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BD6ACA76-CF57-A34C-B1BB-2FDDE94F8078}"/>
              </a:ext>
            </a:extLst>
          </p:cNvPr>
          <p:cNvSpPr>
            <a:spLocks noGrp="1"/>
          </p:cNvSpPr>
          <p:nvPr>
            <p:ph idx="1"/>
          </p:nvPr>
        </p:nvSpPr>
        <p:spPr>
          <a:xfrm>
            <a:off x="679926" y="1150376"/>
            <a:ext cx="10515600" cy="4351338"/>
          </a:xfrm>
        </p:spPr>
        <p:txBody>
          <a:bodyPr/>
          <a:lstStyle/>
          <a:p>
            <a:pPr marL="0" indent="0" algn="r" rtl="1">
              <a:buNone/>
            </a:pPr>
            <a:r>
              <a:rPr lang="ar-DZ" b="1" dirty="0">
                <a:solidFill>
                  <a:schemeClr val="accent1">
                    <a:lumMod val="75000"/>
                  </a:schemeClr>
                </a:solidFill>
              </a:rPr>
              <a:t>تحديد اتجاه النص</a:t>
            </a:r>
            <a:r>
              <a:rPr lang="ar-DZ" dirty="0">
                <a:solidFill>
                  <a:schemeClr val="accent1">
                    <a:lumMod val="75000"/>
                  </a:schemeClr>
                </a:solidFill>
              </a:rPr>
              <a:t>:</a:t>
            </a:r>
          </a:p>
          <a:p>
            <a:pPr marL="742950" lvl="1" indent="-285750" algn="r" rtl="1">
              <a:buFont typeface="Arial" panose="020B0604020202020204" pitchFamily="34" charset="0"/>
              <a:buChar char="•"/>
            </a:pPr>
            <a:r>
              <a:rPr lang="ar-DZ" dirty="0"/>
              <a:t>إذا كنت تكتب باللغة العربية، اختر اتجاه النص </a:t>
            </a:r>
            <a:r>
              <a:rPr lang="ar-DZ" b="1" dirty="0"/>
              <a:t>من اليمين إلى اليسار</a:t>
            </a:r>
            <a:r>
              <a:rPr lang="ar-DZ" dirty="0"/>
              <a:t>.</a:t>
            </a:r>
          </a:p>
          <a:p>
            <a:pPr marL="742950" lvl="1" indent="-285750" algn="r" rtl="1">
              <a:buFont typeface="Arial" panose="020B0604020202020204" pitchFamily="34" charset="0"/>
              <a:buChar char="•"/>
            </a:pPr>
            <a:r>
              <a:rPr lang="ar-DZ" dirty="0"/>
              <a:t>إذا كنت تكتب بلغة أخرى (كالفرنسية أو الإنجليزية)، اختر </a:t>
            </a:r>
            <a:r>
              <a:rPr lang="ar-DZ" b="1" dirty="0"/>
              <a:t>من اليسار إلى اليمين</a:t>
            </a:r>
            <a:r>
              <a:rPr lang="ar-DZ" dirty="0"/>
              <a:t>.</a:t>
            </a:r>
          </a:p>
          <a:p>
            <a:pPr marL="742950" lvl="1" indent="-285750" algn="r" rtl="1">
              <a:buFont typeface="Arial" panose="020B0604020202020204" pitchFamily="34" charset="0"/>
              <a:buChar char="•"/>
            </a:pPr>
            <a:r>
              <a:rPr lang="ar-DZ" dirty="0"/>
              <a:t>يمكنك تغيير الاتجاه من شريط الأدوات العلوي مباشرة (رموز الاتجاه).</a:t>
            </a:r>
          </a:p>
          <a:p>
            <a:endParaRPr lang="fr-FR" dirty="0"/>
          </a:p>
        </p:txBody>
      </p:sp>
      <p:pic>
        <p:nvPicPr>
          <p:cNvPr id="4" name="Picture 3">
            <a:extLst>
              <a:ext uri="{FF2B5EF4-FFF2-40B4-BE49-F238E27FC236}">
                <a16:creationId xmlns:a16="http://schemas.microsoft.com/office/drawing/2014/main" id="{A68796A4-C6FD-5D20-FDCE-F92D77CCE578}"/>
              </a:ext>
            </a:extLst>
          </p:cNvPr>
          <p:cNvPicPr>
            <a:picLocks noChangeAspect="1" noChangeArrowheads="1"/>
          </p:cNvPicPr>
          <p:nvPr/>
        </p:nvPicPr>
        <p:blipFill>
          <a:blip r:embed="rId3"/>
          <a:srcRect/>
          <a:stretch>
            <a:fillRect/>
          </a:stretch>
        </p:blipFill>
        <p:spPr bwMode="auto">
          <a:xfrm>
            <a:off x="3908650" y="3770142"/>
            <a:ext cx="5601275" cy="213535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Freeform 25">
            <a:extLst>
              <a:ext uri="{FF2B5EF4-FFF2-40B4-BE49-F238E27FC236}">
                <a16:creationId xmlns:a16="http://schemas.microsoft.com/office/drawing/2014/main" id="{CA343915-3DBF-3435-333D-AD35FAA29266}"/>
              </a:ext>
            </a:extLst>
          </p:cNvPr>
          <p:cNvSpPr/>
          <p:nvPr/>
        </p:nvSpPr>
        <p:spPr>
          <a:xfrm rot="-5400000" flipV="1">
            <a:off x="-648190" y="5382128"/>
            <a:ext cx="3430335" cy="2133954"/>
          </a:xfrm>
          <a:custGeom>
            <a:avLst/>
            <a:gdLst/>
            <a:ahLst/>
            <a:cxnLst/>
            <a:rect l="l" t="t" r="r" b="b"/>
            <a:pathLst>
              <a:path w="5145502" h="3200931">
                <a:moveTo>
                  <a:pt x="0" y="3200931"/>
                </a:moveTo>
                <a:lnTo>
                  <a:pt x="5145501" y="3200931"/>
                </a:lnTo>
                <a:lnTo>
                  <a:pt x="5145501" y="0"/>
                </a:lnTo>
                <a:lnTo>
                  <a:pt x="0" y="0"/>
                </a:lnTo>
                <a:lnTo>
                  <a:pt x="0" y="3200931"/>
                </a:lnTo>
                <a:close/>
              </a:path>
            </a:pathLst>
          </a:custGeom>
          <a:blipFill>
            <a:blip r:embed="rId4"/>
            <a:stretch>
              <a:fillRect/>
            </a:stretch>
          </a:blipFill>
        </p:spPr>
      </p:sp>
      <p:sp>
        <p:nvSpPr>
          <p:cNvPr id="6" name="Freeform 36">
            <a:extLst>
              <a:ext uri="{FF2B5EF4-FFF2-40B4-BE49-F238E27FC236}">
                <a16:creationId xmlns:a16="http://schemas.microsoft.com/office/drawing/2014/main" id="{B63AF630-F5EC-87D7-E4BF-EED4359BF166}"/>
              </a:ext>
            </a:extLst>
          </p:cNvPr>
          <p:cNvSpPr/>
          <p:nvPr/>
        </p:nvSpPr>
        <p:spPr>
          <a:xfrm rot="-5400000">
            <a:off x="9409856" y="5382128"/>
            <a:ext cx="3430335" cy="2133954"/>
          </a:xfrm>
          <a:custGeom>
            <a:avLst/>
            <a:gdLst/>
            <a:ahLst/>
            <a:cxnLst/>
            <a:rect l="l" t="t" r="r" b="b"/>
            <a:pathLst>
              <a:path w="5145502" h="3200931">
                <a:moveTo>
                  <a:pt x="0" y="0"/>
                </a:moveTo>
                <a:lnTo>
                  <a:pt x="5145501" y="0"/>
                </a:lnTo>
                <a:lnTo>
                  <a:pt x="5145501" y="3200931"/>
                </a:lnTo>
                <a:lnTo>
                  <a:pt x="0" y="3200931"/>
                </a:lnTo>
                <a:lnTo>
                  <a:pt x="0" y="0"/>
                </a:lnTo>
                <a:close/>
              </a:path>
            </a:pathLst>
          </a:custGeom>
          <a:blipFill>
            <a:blip r:embed="rId4"/>
            <a:stretch>
              <a:fillRect/>
            </a:stretch>
          </a:blipFill>
        </p:spPr>
        <p:txBody>
          <a:bodyPr/>
          <a:lstStyle/>
          <a:p>
            <a:endParaRPr lang="fr-FR" dirty="0"/>
          </a:p>
        </p:txBody>
      </p:sp>
    </p:spTree>
    <p:extLst>
      <p:ext uri="{BB962C8B-B14F-4D97-AF65-F5344CB8AC3E}">
        <p14:creationId xmlns:p14="http://schemas.microsoft.com/office/powerpoint/2010/main" val="608785287"/>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172</TotalTime>
  <Words>842</Words>
  <Application>Microsoft Office PowerPoint</Application>
  <PresentationFormat>Grand écran</PresentationFormat>
  <Paragraphs>113</Paragraphs>
  <Slides>16</Slides>
  <Notes>1</Notes>
  <HiddenSlides>0</HiddenSlides>
  <MMClips>0</MMClips>
  <ScaleCrop>false</ScaleCrop>
  <HeadingPairs>
    <vt:vector size="6" baseType="variant">
      <vt:variant>
        <vt:lpstr>Polices utilisées</vt:lpstr>
      </vt:variant>
      <vt:variant>
        <vt:i4>12</vt:i4>
      </vt:variant>
      <vt:variant>
        <vt:lpstr>Thème</vt:lpstr>
      </vt:variant>
      <vt:variant>
        <vt:i4>1</vt:i4>
      </vt:variant>
      <vt:variant>
        <vt:lpstr>Titres des diapositives</vt:lpstr>
      </vt:variant>
      <vt:variant>
        <vt:i4>16</vt:i4>
      </vt:variant>
    </vt:vector>
  </HeadingPairs>
  <TitlesOfParts>
    <vt:vector size="29" baseType="lpstr">
      <vt:lpstr>Arabic Transparent</vt:lpstr>
      <vt:lpstr>Arabic Typesetting</vt:lpstr>
      <vt:lpstr>Arial</vt:lpstr>
      <vt:lpstr>Barlow Bold</vt:lpstr>
      <vt:lpstr>Bell MT</vt:lpstr>
      <vt:lpstr>Calibri</vt:lpstr>
      <vt:lpstr>Calibri Light</vt:lpstr>
      <vt:lpstr>Cambria Math</vt:lpstr>
      <vt:lpstr>Clear Sans</vt:lpstr>
      <vt:lpstr>Clear Sans Bold</vt:lpstr>
      <vt:lpstr>Traditional Arabic</vt:lpstr>
      <vt:lpstr>Wingdings</vt:lpstr>
      <vt:lpstr>Thème Office</vt:lpstr>
      <vt:lpstr>Présentation PowerPoint</vt:lpstr>
      <vt:lpstr>Présentation PowerPoint</vt:lpstr>
      <vt:lpstr>Présentation PowerPoint</vt:lpstr>
      <vt:lpstr>Présentation PowerPoint</vt:lpstr>
      <vt:lpstr>واجهة برنامج معالج النصوص</vt:lpstr>
      <vt:lpstr>واجهة برنامج معالج النصوص</vt:lpstr>
      <vt:lpstr>Présentation PowerPoint</vt:lpstr>
      <vt:lpstr>تحرير وثيقـة تحت معالــج النصوص:</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LENOVO</dc:creator>
  <cp:lastModifiedBy>LENOVO</cp:lastModifiedBy>
  <cp:revision>1</cp:revision>
  <dcterms:created xsi:type="dcterms:W3CDTF">2024-11-24T15:27:56Z</dcterms:created>
  <dcterms:modified xsi:type="dcterms:W3CDTF">2024-11-24T18:19:59Z</dcterms:modified>
</cp:coreProperties>
</file>