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12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16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2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54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3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0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3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6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56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FCFC-5794-49B2-B9D1-7B528B43503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3F0315-F504-4D51-AFAB-33AA96245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4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50802" y="2727543"/>
            <a:ext cx="8915399" cy="1080369"/>
          </a:xfrm>
        </p:spPr>
        <p:txBody>
          <a:bodyPr>
            <a:noAutofit/>
          </a:bodyPr>
          <a:lstStyle/>
          <a:p>
            <a:pPr algn="ctr"/>
            <a:r>
              <a:rPr lang="ar-DZ" sz="7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الشبكة المحلية</a:t>
            </a:r>
            <a:endParaRPr lang="fr-FR" sz="70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41744" y="2189862"/>
            <a:ext cx="8974354" cy="2858127"/>
          </a:xfrm>
        </p:spPr>
        <p:txBody>
          <a:bodyPr/>
          <a:lstStyle/>
          <a:p>
            <a:pPr algn="r"/>
            <a: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  <a:t>فيما يلي سنتعرف على مبدأ عمل </a:t>
            </a:r>
            <a:r>
              <a:rPr lang="ar-D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طوبولوجيات</a:t>
            </a:r>
            <a: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  <a:t> الربط الثلاث:</a:t>
            </a:r>
            <a:b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  <a:t>الباص، الحلقة، والنجمة.</a:t>
            </a:r>
            <a:b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  <a:t>كما سنتعرف على مبدأ أو </a:t>
            </a:r>
            <a:r>
              <a:rPr lang="ar-D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ميكانيزم</a:t>
            </a:r>
            <a: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  <a:t> كل من المكونات التي تعتبر عنصرا مكونا في طوبولوجيا النجمة:</a:t>
            </a:r>
            <a:b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DZ" dirty="0" smtClean="0">
                <a:latin typeface="Arial" panose="020B0604020202020204" pitchFamily="34" charset="0"/>
                <a:cs typeface="Arial" panose="020B0604020202020204" pitchFamily="34" charset="0"/>
              </a:rPr>
              <a:t>الموزع، المحول، الموجه.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7623" y="599058"/>
            <a:ext cx="8911687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طوبولوجيا </a:t>
            </a:r>
            <a:r>
              <a:rPr lang="fr-FR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7" y="2069019"/>
            <a:ext cx="6508480" cy="4152742"/>
          </a:xfrm>
        </p:spPr>
      </p:pic>
    </p:spTree>
    <p:extLst>
      <p:ext uri="{BB962C8B-B14F-4D97-AF65-F5344CB8AC3E}">
        <p14:creationId xmlns:p14="http://schemas.microsoft.com/office/powerpoint/2010/main" val="38774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73" y="1905000"/>
            <a:ext cx="5173249" cy="4828803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7623" y="599058"/>
            <a:ext cx="8911687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طوبولوجيا الحلقة 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Ring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29" y="1816274"/>
            <a:ext cx="6713952" cy="4924275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017623" y="599058"/>
            <a:ext cx="8911687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طوبولوجيا النجمة </a:t>
            </a:r>
            <a:r>
              <a:rPr lang="fr-FR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12" y="1478072"/>
            <a:ext cx="6890707" cy="5168030"/>
          </a:xfr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017623" y="599058"/>
            <a:ext cx="8911687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ميكانيزم</a:t>
            </a:r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عمل الموزع </a:t>
            </a:r>
            <a:r>
              <a:rPr lang="fr-FR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في شبكة على شكل نجمة 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22" y="1515650"/>
            <a:ext cx="8031888" cy="5123144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017623" y="599058"/>
            <a:ext cx="8911687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آخر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01" y="1666179"/>
            <a:ext cx="6939130" cy="4935037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20305" y="599058"/>
            <a:ext cx="9506322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ميكانيزم</a:t>
            </a:r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عمل المحول </a:t>
            </a:r>
            <a:r>
              <a:rPr lang="fr-FR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في شبكة على شكل نجمة 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31" y="1905000"/>
            <a:ext cx="6078718" cy="4559039"/>
          </a:xfr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468829" y="599058"/>
            <a:ext cx="9538921" cy="615967"/>
          </a:xfrm>
        </p:spPr>
        <p:txBody>
          <a:bodyPr>
            <a:noAutofit/>
          </a:bodyPr>
          <a:lstStyle/>
          <a:p>
            <a:pPr algn="ctr" rtl="1"/>
            <a:r>
              <a:rPr lang="ar-DZ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ميكانيزم</a:t>
            </a:r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عمل الموجه </a:t>
            </a:r>
            <a:r>
              <a:rPr lang="fr-FR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ar-DZ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في شبكة على شكل نجمة </a:t>
            </a:r>
            <a:endParaRPr lang="fr-FR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49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الشبكة المحلية</vt:lpstr>
      <vt:lpstr>فيما يلي سنتعرف على مبدأ عمل طوبولوجيات الربط الثلاث: الباص، الحلقة، والنجمة. كما سنتعرف على مبدأ أو ميكانيزم كل من المكونات التي تعتبر عنصرا مكونا في طوبولوجيا النجمة: الموزع، المحول، الموجه.</vt:lpstr>
      <vt:lpstr>طوبولوجيا Bus</vt:lpstr>
      <vt:lpstr>طوبولوجيا الحلقة Ring</vt:lpstr>
      <vt:lpstr>طوبولوجيا النجمة Star</vt:lpstr>
      <vt:lpstr>ميكانيزم عمل الموزع Hub في شبكة على شكل نجمة </vt:lpstr>
      <vt:lpstr>مثال آخر</vt:lpstr>
      <vt:lpstr>ميكانيزم عمل المحول Switch في شبكة على شكل نجمة </vt:lpstr>
      <vt:lpstr>ميكانيزم عمل الموجه Router في شبكة على شكل نجمة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ABAIDI</dc:creator>
  <cp:lastModifiedBy>ABAIDI</cp:lastModifiedBy>
  <cp:revision>6</cp:revision>
  <dcterms:created xsi:type="dcterms:W3CDTF">2023-11-18T21:25:49Z</dcterms:created>
  <dcterms:modified xsi:type="dcterms:W3CDTF">2023-11-18T22:07:35Z</dcterms:modified>
</cp:coreProperties>
</file>