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802CD-79C2-48C8-9CE6-E8D720655A7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67D8D-597F-4374-8B13-4DADD6D43F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4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96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4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64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14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8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0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78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5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24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37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43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0AF8-14F2-49B2-A3E2-FAAB9185CFB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81BB-32DA-441D-BE17-1735C3D8AE3D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24" y="701262"/>
            <a:ext cx="10058400" cy="56550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1354" y="251595"/>
            <a:ext cx="11629292" cy="6554421"/>
          </a:xfrm>
          <a:prstGeom prst="rect">
            <a:avLst/>
          </a:prstGeom>
          <a:solidFill>
            <a:srgbClr val="FFFFFF">
              <a:alpha val="85098"/>
            </a:srgbClr>
          </a:solidFill>
          <a:ln w="57150">
            <a:solidFill>
              <a:srgbClr val="7030A0">
                <a:alpha val="8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8" y="421703"/>
            <a:ext cx="1683898" cy="11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99" y="3672420"/>
            <a:ext cx="2800546" cy="28005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00" y="316908"/>
            <a:ext cx="6186215" cy="29630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BFFFC"/>
              </a:clrFrom>
              <a:clrTo>
                <a:srgbClr val="FB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84" y="4178217"/>
            <a:ext cx="4746037" cy="190231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40" y="-409862"/>
            <a:ext cx="5092172" cy="306122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99" y="5515730"/>
            <a:ext cx="2703366" cy="13854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70" y="2940561"/>
            <a:ext cx="2339379" cy="17545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68" y="4177831"/>
            <a:ext cx="2193826" cy="17258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6727"/>
            <a:ext cx="12373928" cy="53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820" y="2529473"/>
            <a:ext cx="10437999" cy="221599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0510" algn="just" rtl="1">
              <a:lnSpc>
                <a:spcPct val="115000"/>
              </a:lnSpc>
              <a:spcAft>
                <a:spcPts val="0"/>
              </a:spcAft>
            </a:pPr>
            <a:r>
              <a:rPr lang="ar-SA" sz="40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هي </a:t>
            </a:r>
            <a:r>
              <a:rPr lang="ar-SA" sz="4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مواقع على شبكة الانترنت تتيح التواصل بين الافراد في مجتمع افتراض</a:t>
            </a:r>
            <a:endParaRPr lang="fr-FR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99110" algn="just" rtl="1">
              <a:lnSpc>
                <a:spcPct val="115000"/>
              </a:lnSpc>
              <a:spcAft>
                <a:spcPts val="0"/>
              </a:spcAft>
            </a:pPr>
            <a:r>
              <a:rPr lang="ar-SA" sz="4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امثلة: </a:t>
            </a:r>
            <a:r>
              <a:rPr lang="fr-FR" sz="4000" dirty="0" err="1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facebook</a:t>
            </a:r>
            <a:r>
              <a:rPr lang="fr-FR" sz="4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. </a:t>
            </a:r>
            <a:r>
              <a:rPr lang="fr-FR" sz="4000" dirty="0" err="1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youtube</a:t>
            </a:r>
            <a:r>
              <a:rPr lang="fr-FR" sz="4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. Twitter</a:t>
            </a:r>
            <a:endParaRPr lang="fr-FR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3706" y="1251544"/>
            <a:ext cx="7585242" cy="5847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 rtl="1">
              <a:spcAft>
                <a:spcPts val="600"/>
              </a:spcAft>
              <a:buSzPts val="1600"/>
            </a:pPr>
            <a:r>
              <a:rPr lang="ar-SA" sz="3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تعريف شبكات </a:t>
            </a:r>
            <a:r>
              <a:rPr lang="ar-SA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التواصل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  </a:t>
            </a:r>
            <a:r>
              <a:rPr lang="ar-SA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r>
              <a:rPr lang="fr-FR" sz="3200" b="1" dirty="0">
                <a:solidFill>
                  <a:srgbClr val="0070C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Réseaux sociaux</a:t>
            </a:r>
            <a:r>
              <a:rPr lang="ar-DZ" sz="3200" b="1" dirty="0">
                <a:solidFill>
                  <a:srgbClr val="0070C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r>
              <a:rPr lang="ar-DZ" sz="3200" b="1" dirty="0" smtClean="0">
                <a:solidFill>
                  <a:srgbClr val="0070C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endParaRPr lang="fr-FR" sz="32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1452" y="2837983"/>
            <a:ext cx="6612860" cy="230832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SA" sz="32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انتشار </a:t>
            </a:r>
            <a:r>
              <a:rPr lang="ar-SA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الاشاعات </a:t>
            </a:r>
            <a:endParaRPr lang="fr-FR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SA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تضييع الوقت</a:t>
            </a:r>
            <a:endParaRPr lang="fr-FR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SA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عزل المستخدم عن واقعه الاسري</a:t>
            </a:r>
            <a:endParaRPr lang="fr-FR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4309" y="1487209"/>
            <a:ext cx="2116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spcAft>
                <a:spcPts val="600"/>
              </a:spcAft>
              <a:buSzPts val="1600"/>
            </a:pPr>
            <a:r>
              <a:rPr lang="ar-SA" sz="4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سلبياتها</a:t>
            </a:r>
            <a:endParaRPr lang="fr-FR" sz="40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5" y="398045"/>
            <a:ext cx="5384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6772" y="1013093"/>
            <a:ext cx="2808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spcAft>
                <a:spcPts val="600"/>
              </a:spcAft>
              <a:buSzPts val="1600"/>
            </a:pPr>
            <a:r>
              <a:rPr lang="ar-DZ" sz="4400" b="1" dirty="0" err="1">
                <a:solidFill>
                  <a:srgbClr val="0070C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إيجابياتها</a:t>
            </a:r>
            <a:r>
              <a:rPr lang="ar-DZ" sz="4400" b="1" dirty="0">
                <a:solidFill>
                  <a:srgbClr val="0070C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r>
              <a:rPr lang="ar-SA" sz="4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endParaRPr lang="fr-FR" sz="44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1576" y="2758214"/>
            <a:ext cx="7864010" cy="258532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4635" algn="just" rtl="1">
              <a:lnSpc>
                <a:spcPct val="150000"/>
              </a:lnSpc>
              <a:spcAft>
                <a:spcPts val="0"/>
              </a:spcAft>
            </a:pPr>
            <a:r>
              <a:rPr lang="fr-FR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fr-FR" sz="3600" dirty="0">
                <a:solidFill>
                  <a:srgbClr val="00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</a:rPr>
              <a:t>	</a:t>
            </a:r>
            <a:r>
              <a:rPr lang="ar-SA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التواصل مع العالم الخارجي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635" algn="just" rtl="1">
              <a:lnSpc>
                <a:spcPct val="150000"/>
              </a:lnSpc>
              <a:spcAft>
                <a:spcPts val="0"/>
              </a:spcAft>
            </a:pPr>
            <a:r>
              <a:rPr lang="fr-FR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fr-FR" sz="3600" dirty="0">
                <a:solidFill>
                  <a:srgbClr val="00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</a:rPr>
              <a:t>	</a:t>
            </a:r>
            <a:r>
              <a:rPr lang="ar-SA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تساعد على التقرب مع الاخرين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635" algn="just" rtl="1">
              <a:lnSpc>
                <a:spcPct val="150000"/>
              </a:lnSpc>
              <a:spcAft>
                <a:spcPts val="0"/>
              </a:spcAft>
            </a:pPr>
            <a:r>
              <a:rPr lang="ar-SA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ar-SA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	امكانية اطلاق الابداعات و المشاريع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6" y="0"/>
            <a:ext cx="5384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123"/>
            <a:ext cx="6275292" cy="29735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80654" y="2467152"/>
            <a:ext cx="127625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SA" sz="28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يمنع </a:t>
            </a:r>
            <a:r>
              <a:rPr lang="ar-SA" sz="28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ارسال رسائل تهديد او غيرها</a:t>
            </a:r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DZ" sz="28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الحذر من المواقع المشبوهة أو التي تدعي لأفكار متطرفة</a:t>
            </a:r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DZ" sz="28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احترام خصوصية الغير و عدم عرض الملفات الشخصية على الأنترنت</a:t>
            </a: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DZ" sz="28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عدم التلفظ بعبارات تسيء لطائفة أو عرق و احترام كل الثقافات</a:t>
            </a: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DZ" sz="28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احترام الرأي الآخر و وجهات النظر</a:t>
            </a:r>
          </a:p>
          <a:p>
            <a:pPr marL="342900" lvl="0" indent="-342900" algn="r" rtl="1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DZ" sz="28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الحذر من التواصل مع أشخاص مشبوهين و مثيرين للريبة</a:t>
            </a:r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21737" y="844123"/>
            <a:ext cx="4725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spcAft>
                <a:spcPts val="600"/>
              </a:spcAft>
              <a:buSzPts val="1600"/>
            </a:pPr>
            <a:r>
              <a:rPr lang="ar-DZ" sz="4000" b="1" dirty="0">
                <a:solidFill>
                  <a:srgbClr val="0070C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أخلاقيات استعمالها </a:t>
            </a:r>
            <a:endParaRPr lang="fr-FR" sz="40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Al-Jazeera-Arabic-Bold</vt:lpstr>
      <vt:lpstr>Arial</vt:lpstr>
      <vt:lpstr>Calibri</vt:lpstr>
      <vt:lpstr>Calibri Light</vt:lpstr>
      <vt:lpstr>Cambria</vt:lpstr>
      <vt:lpstr>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</dc:creator>
  <cp:lastModifiedBy>bakhta leila linda</cp:lastModifiedBy>
  <cp:revision>7</cp:revision>
  <dcterms:created xsi:type="dcterms:W3CDTF">2022-04-16T10:00:17Z</dcterms:created>
  <dcterms:modified xsi:type="dcterms:W3CDTF">2025-03-27T12:41:04Z</dcterms:modified>
</cp:coreProperties>
</file>