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00CCFF"/>
    <a:srgbClr val="FF00FF"/>
    <a:srgbClr val="3399FF"/>
    <a:srgbClr val="CC00CC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16/01/1445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Dilation Erosion Opening Closing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یکم</a:t>
            </a: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Morphology</a:t>
            </a: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983923"/>
            <a:ext cx="8136904" cy="4965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207022" y="2803180"/>
            <a:ext cx="13568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erosion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428" y="5070375"/>
            <a:ext cx="12664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opening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7264" y="2803180"/>
            <a:ext cx="1473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dilation</a:t>
            </a:r>
            <a:endParaRPr lang="fa-IR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Farid\Desktop\erodb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6" y="1156967"/>
            <a:ext cx="3546752" cy="14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id\Desktop\mor-pri-dil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56967"/>
            <a:ext cx="3606552" cy="14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rid\Desktop\openb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6" y="3573016"/>
            <a:ext cx="365303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rid\Desktop\closeb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45" y="3573016"/>
            <a:ext cx="3305709" cy="139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58070" y="5222774"/>
            <a:ext cx="12664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closiong</a:t>
            </a:r>
            <a:endParaRPr lang="fa-I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مورفولوژی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44" y="1124744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Dilation :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افزودن پیکسلهای حاشیه شی</a:t>
            </a:r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Erosion : 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کاستن پیکسهای حاشیه شی</a:t>
            </a:r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Opening :</a:t>
            </a: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Closing :</a:t>
            </a:r>
          </a:p>
          <a:p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47255"/>
            <a:ext cx="56166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اول 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یک </a:t>
            </a:r>
            <a:r>
              <a:rPr lang="en-US" dirty="0">
                <a:solidFill>
                  <a:schemeClr val="bg1"/>
                </a:solidFill>
                <a:cs typeface="Far.Black" pitchFamily="2" charset="-78"/>
              </a:rPr>
              <a:t>dilation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بعد </a:t>
            </a:r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یک </a:t>
            </a:r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erosion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7215"/>
            <a:ext cx="56166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اول یک </a:t>
            </a:r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erosion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بعد یک </a:t>
            </a:r>
            <a:r>
              <a:rPr lang="en-US" dirty="0">
                <a:solidFill>
                  <a:schemeClr val="bg1"/>
                </a:solidFill>
                <a:cs typeface="Far.Black" pitchFamily="2" charset="-78"/>
              </a:rPr>
              <a:t>dilation </a:t>
            </a:r>
            <a:endParaRPr lang="fa-IR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166785"/>
            <a:ext cx="81369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fa-IR" dirty="0" smtClean="0">
              <a:solidFill>
                <a:srgbClr val="66EC02"/>
              </a:solidFill>
              <a:cs typeface="Far.Black" pitchFamily="2" charset="-78"/>
            </a:endParaRPr>
          </a:p>
          <a:p>
            <a:pPr algn="r" rtl="1"/>
            <a:endParaRPr lang="fa-IR" dirty="0" smtClean="0">
              <a:solidFill>
                <a:srgbClr val="66EC02"/>
              </a:solidFill>
              <a:cs typeface="Far.Black" pitchFamily="2" charset="-78"/>
            </a:endParaRPr>
          </a:p>
          <a:p>
            <a:pPr algn="r" rtl="1"/>
            <a:r>
              <a:rPr lang="fa-IR" dirty="0" smtClean="0">
                <a:solidFill>
                  <a:srgbClr val="66EC02"/>
                </a:solidFill>
                <a:cs typeface="Far.Black" pitchFamily="2" charset="-78"/>
              </a:rPr>
              <a:t>نکته </a:t>
            </a:r>
            <a:r>
              <a:rPr lang="fa-IR" dirty="0" smtClean="0">
                <a:solidFill>
                  <a:srgbClr val="66EC02"/>
                </a:solidFill>
                <a:cs typeface="Far.Black" pitchFamily="2" charset="-78"/>
              </a:rPr>
              <a:t>: همیشه شی را سفید و پس زمینه را سیاه در نظر بگیرید</a:t>
            </a:r>
            <a:endParaRPr lang="fa-IR" dirty="0">
              <a:solidFill>
                <a:srgbClr val="66EC02"/>
              </a:solidFill>
            </a:endParaRPr>
          </a:p>
        </p:txBody>
      </p:sp>
      <p:pic>
        <p:nvPicPr>
          <p:cNvPr id="1026" name="Picture 2" descr="C:\Users\Farid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" y="2867793"/>
            <a:ext cx="33623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id\Pictures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67793"/>
            <a:ext cx="2724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2023-08-02T08:48:00Z</dcterms:modified>
</cp:coreProperties>
</file>