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29/10/1442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تبدیلات تصاویر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دهم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Image Manipulations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26915"/>
            <a:ext cx="8496944" cy="563231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1180993" lvl="1" indent="-5715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Trasformations</a:t>
            </a: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, affine and non affine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Traslations</a:t>
            </a:r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Rotations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Scaling, resizing, interpolations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Image Pyramids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Cropping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Arithmetic </a:t>
            </a: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Operations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Bitwise Operations and Masking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Convolutions &amp; Blurring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Sharpening 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Thresholding</a:t>
            </a: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&amp; </a:t>
            </a:r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Binarization</a:t>
            </a:r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Dilation , erosion , opening and closing 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Edge Detection &amp; Image Gradients</a:t>
            </a: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Perspective &amp; Affine </a:t>
            </a:r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trasforms</a:t>
            </a:r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marL="1180993" lvl="1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Mini project 1</a:t>
            </a:r>
            <a:endParaRPr lang="fa-IR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0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Affine </a:t>
            </a:r>
            <a:r>
              <a:rPr lang="en-US" sz="3600" dirty="0" err="1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 Non Affine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4472" y="3843763"/>
            <a:ext cx="4206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Non affine or projective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Transform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Homograghy</a:t>
            </a:r>
            <a:endParaRPr lang="en-US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lvl="1"/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5436" y="1512387"/>
            <a:ext cx="4176464" cy="5040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ounded Rectangle 3"/>
          <p:cNvSpPr/>
          <p:nvPr/>
        </p:nvSpPr>
        <p:spPr>
          <a:xfrm>
            <a:off x="715396" y="165640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le 6"/>
          <p:cNvSpPr/>
          <p:nvPr/>
        </p:nvSpPr>
        <p:spPr>
          <a:xfrm>
            <a:off x="715396" y="327658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ounded Rectangle 7"/>
          <p:cNvSpPr/>
          <p:nvPr/>
        </p:nvSpPr>
        <p:spPr>
          <a:xfrm>
            <a:off x="715396" y="489676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ounded Rectangle 8"/>
          <p:cNvSpPr/>
          <p:nvPr/>
        </p:nvSpPr>
        <p:spPr>
          <a:xfrm>
            <a:off x="2589692" y="16748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ounded Rectangle 9"/>
          <p:cNvSpPr/>
          <p:nvPr/>
        </p:nvSpPr>
        <p:spPr>
          <a:xfrm>
            <a:off x="2589692" y="329507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ounded Rectangle 10"/>
          <p:cNvSpPr/>
          <p:nvPr/>
        </p:nvSpPr>
        <p:spPr>
          <a:xfrm>
            <a:off x="2589692" y="491525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1005516" y="2016443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3237764" y="2207537"/>
            <a:ext cx="540060" cy="4819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 rot="19832551">
            <a:off x="2881425" y="5099202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3693143" y="3493666"/>
            <a:ext cx="468052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039432" y="360061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1692" y="522079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2910358" y="2689445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scaling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2729463" y="4327086"/>
            <a:ext cx="15566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traslations</a:t>
            </a:r>
            <a:endParaRPr lang="fa-IR" dirty="0"/>
          </a:p>
        </p:txBody>
      </p:sp>
      <p:sp>
        <p:nvSpPr>
          <p:cNvPr id="19" name="TextBox 18"/>
          <p:cNvSpPr txBox="1"/>
          <p:nvPr/>
        </p:nvSpPr>
        <p:spPr>
          <a:xfrm>
            <a:off x="2887779" y="6046877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rotation</a:t>
            </a:r>
            <a:endParaRPr lang="fa-IR" dirty="0"/>
          </a:p>
        </p:txBody>
      </p:sp>
      <p:sp>
        <p:nvSpPr>
          <p:cNvPr id="23" name="Rounded Rectangle 22"/>
          <p:cNvSpPr/>
          <p:nvPr/>
        </p:nvSpPr>
        <p:spPr>
          <a:xfrm>
            <a:off x="4614472" y="1512387"/>
            <a:ext cx="4176464" cy="21268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Rounded Rectangle 23"/>
          <p:cNvSpPr/>
          <p:nvPr/>
        </p:nvSpPr>
        <p:spPr>
          <a:xfrm>
            <a:off x="4999364" y="16897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Rounded Rectangle 24"/>
          <p:cNvSpPr/>
          <p:nvPr/>
        </p:nvSpPr>
        <p:spPr>
          <a:xfrm>
            <a:off x="6873660" y="1708287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Rectangle 25"/>
          <p:cNvSpPr/>
          <p:nvPr/>
        </p:nvSpPr>
        <p:spPr>
          <a:xfrm>
            <a:off x="5289484" y="2049835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Trapezoid 27"/>
          <p:cNvSpPr/>
          <p:nvPr/>
        </p:nvSpPr>
        <p:spPr>
          <a:xfrm>
            <a:off x="7161692" y="2198236"/>
            <a:ext cx="1008112" cy="712740"/>
          </a:xfrm>
          <a:prstGeom prst="trapezoi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074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2021-06-09T08:38:37Z</dcterms:modified>
</cp:coreProperties>
</file>