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1" r:id="rId2"/>
    <p:sldId id="286" r:id="rId3"/>
    <p:sldId id="292" r:id="rId4"/>
    <p:sldId id="293" r:id="rId5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00FF"/>
    <a:srgbClr val="3399FF"/>
    <a:srgbClr val="CC00CC"/>
    <a:srgbClr val="66EC02"/>
    <a:srgbClr val="5ED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4" autoAdjust="0"/>
    <p:restoredTop sz="94660"/>
  </p:normalViewPr>
  <p:slideViewPr>
    <p:cSldViewPr>
      <p:cViewPr>
        <p:scale>
          <a:sx n="75" d="100"/>
          <a:sy n="75" d="100"/>
        </p:scale>
        <p:origin x="-1421" y="-3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29/10/1442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چهارم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پردازش تصویر در </a:t>
            </a:r>
            <a:r>
              <a:rPr lang="en-US" sz="4400" dirty="0" err="1" smtClean="0">
                <a:solidFill>
                  <a:srgbClr val="FFFF00"/>
                </a:solidFill>
                <a:cs typeface="Far.Black" pitchFamily="2" charset="-78"/>
              </a:rPr>
              <a:t>OpenCV</a:t>
            </a:r>
            <a:endParaRPr lang="fa-IR" sz="44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770537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000" dirty="0" smtClean="0">
                <a:solidFill>
                  <a:schemeClr val="bg1"/>
                </a:solidFill>
                <a:cs typeface="Far.Black" pitchFamily="2" charset="-78"/>
              </a:rPr>
              <a:t>جابجایی تصاویر</a:t>
            </a:r>
            <a:endParaRPr lang="fa-IR" sz="40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جلسه </a:t>
            </a:r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یازدهم</a:t>
            </a:r>
            <a:endParaRPr lang="fa-IR" sz="44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84969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 algn="ctr" rtl="1"/>
            <a:r>
              <a:rPr lang="en-US" sz="36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Image </a:t>
            </a:r>
            <a:r>
              <a:rPr lang="en-US" sz="36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Translations</a:t>
            </a:r>
            <a:endParaRPr lang="fa-IR" sz="3600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5013176"/>
            <a:ext cx="84969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/>
            <a:r>
              <a:rPr lang="fa-IR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شیفت در راستای افقی</a:t>
            </a:r>
            <a:endParaRPr lang="en-US" dirty="0" smtClean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75656" y="1628800"/>
            <a:ext cx="2520280" cy="2520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Rectangle 3"/>
          <p:cNvSpPr/>
          <p:nvPr/>
        </p:nvSpPr>
        <p:spPr>
          <a:xfrm>
            <a:off x="1913895" y="2064271"/>
            <a:ext cx="1649338" cy="164933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8" name="Picture 2" descr="C:\Users\Farid\Desktop\368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895" y="2064271"/>
            <a:ext cx="1649338" cy="16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429393" y="1628800"/>
            <a:ext cx="2520280" cy="25202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Rectangle 9"/>
          <p:cNvSpPr/>
          <p:nvPr/>
        </p:nvSpPr>
        <p:spPr>
          <a:xfrm>
            <a:off x="4867632" y="2064271"/>
            <a:ext cx="1649338" cy="164933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1" name="Picture 2" descr="C:\Users\Farid\Desktop\368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82" b="20888"/>
          <a:stretch/>
        </p:blipFill>
        <p:spPr bwMode="auto">
          <a:xfrm>
            <a:off x="4867632" y="2064271"/>
            <a:ext cx="1649338" cy="16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4651607" y="1776239"/>
            <a:ext cx="64188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51607" y="1776239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51607" y="1776239"/>
            <a:ext cx="641882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27" name="Picture 3" descr="C:\Users\Farid\Desktop\downlo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864680"/>
            <a:ext cx="3515855" cy="141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588584" y="5733256"/>
            <a:ext cx="84969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/>
            <a:r>
              <a:rPr lang="fa-IR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شیفت در راستای عمودی</a:t>
            </a:r>
            <a:endParaRPr lang="en-US" dirty="0" smtClean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7050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84969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 algn="ctr" rtl="1"/>
            <a:r>
              <a:rPr lang="en-US" sz="36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Affine </a:t>
            </a:r>
            <a:r>
              <a:rPr lang="en-US" sz="3600" dirty="0" err="1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Vs</a:t>
            </a:r>
            <a:r>
              <a:rPr lang="en-US" sz="3600" dirty="0" smtClean="0">
                <a:solidFill>
                  <a:schemeClr val="bg1"/>
                </a:solidFill>
                <a:latin typeface="Lalezar" pitchFamily="2" charset="-78"/>
                <a:cs typeface="Lalezar" pitchFamily="2" charset="-78"/>
              </a:rPr>
              <a:t> Non Affine</a:t>
            </a:r>
            <a:endParaRPr lang="fa-IR" sz="3600" dirty="0">
              <a:solidFill>
                <a:schemeClr val="bg1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4472" y="3843763"/>
            <a:ext cx="420600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lvl="1"/>
            <a:r>
              <a:rPr lang="en-US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Non affine or projective 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Transform</a:t>
            </a:r>
          </a:p>
          <a:p>
            <a:pPr lvl="1"/>
            <a:r>
              <a:rPr lang="en-US" dirty="0" err="1" smtClean="0">
                <a:solidFill>
                  <a:srgbClr val="FFFF00"/>
                </a:solidFill>
                <a:latin typeface="Lalezar" pitchFamily="2" charset="-78"/>
                <a:cs typeface="Lalezar" pitchFamily="2" charset="-78"/>
              </a:rPr>
              <a:t>Homograghy</a:t>
            </a:r>
            <a:endParaRPr lang="en-US" smtClean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  <a:p>
            <a:pPr lvl="1"/>
            <a:endParaRPr lang="en-US" dirty="0" smtClean="0">
              <a:solidFill>
                <a:srgbClr val="FFFF00"/>
              </a:solidFill>
              <a:latin typeface="Lalezar" pitchFamily="2" charset="-78"/>
              <a:cs typeface="Lalezar" pitchFamily="2" charset="-7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85436" y="1512387"/>
            <a:ext cx="4176464" cy="50405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" name="Rounded Rectangle 3"/>
          <p:cNvSpPr/>
          <p:nvPr/>
        </p:nvSpPr>
        <p:spPr>
          <a:xfrm>
            <a:off x="715396" y="1656403"/>
            <a:ext cx="1584176" cy="1512168"/>
          </a:xfrm>
          <a:prstGeom prst="round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Rounded Rectangle 6"/>
          <p:cNvSpPr/>
          <p:nvPr/>
        </p:nvSpPr>
        <p:spPr>
          <a:xfrm>
            <a:off x="715396" y="3276583"/>
            <a:ext cx="1584176" cy="1512168"/>
          </a:xfrm>
          <a:prstGeom prst="round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Rounded Rectangle 7"/>
          <p:cNvSpPr/>
          <p:nvPr/>
        </p:nvSpPr>
        <p:spPr>
          <a:xfrm>
            <a:off x="715396" y="4896763"/>
            <a:ext cx="1584176" cy="1512168"/>
          </a:xfrm>
          <a:prstGeom prst="round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Rounded Rectangle 8"/>
          <p:cNvSpPr/>
          <p:nvPr/>
        </p:nvSpPr>
        <p:spPr>
          <a:xfrm>
            <a:off x="2589692" y="1674895"/>
            <a:ext cx="1584176" cy="1512168"/>
          </a:xfrm>
          <a:prstGeom prst="round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Rounded Rectangle 9"/>
          <p:cNvSpPr/>
          <p:nvPr/>
        </p:nvSpPr>
        <p:spPr>
          <a:xfrm>
            <a:off x="2589692" y="3295075"/>
            <a:ext cx="1584176" cy="1512168"/>
          </a:xfrm>
          <a:prstGeom prst="round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Rounded Rectangle 10"/>
          <p:cNvSpPr/>
          <p:nvPr/>
        </p:nvSpPr>
        <p:spPr>
          <a:xfrm>
            <a:off x="2589692" y="4915255"/>
            <a:ext cx="1584176" cy="1512168"/>
          </a:xfrm>
          <a:prstGeom prst="round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5" name="Rectangle 4"/>
          <p:cNvSpPr/>
          <p:nvPr/>
        </p:nvSpPr>
        <p:spPr>
          <a:xfrm>
            <a:off x="1005516" y="2016443"/>
            <a:ext cx="936104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Rectangle 11"/>
          <p:cNvSpPr/>
          <p:nvPr/>
        </p:nvSpPr>
        <p:spPr>
          <a:xfrm>
            <a:off x="3237764" y="2207537"/>
            <a:ext cx="540060" cy="48190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Rectangle 12"/>
          <p:cNvSpPr/>
          <p:nvPr/>
        </p:nvSpPr>
        <p:spPr>
          <a:xfrm rot="19832551">
            <a:off x="2881425" y="5099202"/>
            <a:ext cx="936104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Rectangle 13"/>
          <p:cNvSpPr/>
          <p:nvPr/>
        </p:nvSpPr>
        <p:spPr>
          <a:xfrm>
            <a:off x="3693143" y="3493666"/>
            <a:ext cx="468052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" name="Rectangle 14"/>
          <p:cNvSpPr/>
          <p:nvPr/>
        </p:nvSpPr>
        <p:spPr>
          <a:xfrm>
            <a:off x="1039432" y="3600619"/>
            <a:ext cx="936104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6" name="Rectangle 15"/>
          <p:cNvSpPr/>
          <p:nvPr/>
        </p:nvSpPr>
        <p:spPr>
          <a:xfrm>
            <a:off x="1041692" y="5220799"/>
            <a:ext cx="936104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7" name="TextBox 16"/>
          <p:cNvSpPr txBox="1"/>
          <p:nvPr/>
        </p:nvSpPr>
        <p:spPr>
          <a:xfrm>
            <a:off x="2910358" y="2689445"/>
            <a:ext cx="12400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scaling</a:t>
            </a:r>
            <a:endParaRPr lang="fa-IR" dirty="0"/>
          </a:p>
        </p:txBody>
      </p:sp>
      <p:sp>
        <p:nvSpPr>
          <p:cNvPr id="18" name="TextBox 17"/>
          <p:cNvSpPr txBox="1"/>
          <p:nvPr/>
        </p:nvSpPr>
        <p:spPr>
          <a:xfrm>
            <a:off x="2729463" y="4327086"/>
            <a:ext cx="155666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 smtClean="0"/>
              <a:t>traslations</a:t>
            </a:r>
            <a:endParaRPr lang="fa-IR" dirty="0"/>
          </a:p>
        </p:txBody>
      </p:sp>
      <p:sp>
        <p:nvSpPr>
          <p:cNvPr id="19" name="TextBox 18"/>
          <p:cNvSpPr txBox="1"/>
          <p:nvPr/>
        </p:nvSpPr>
        <p:spPr>
          <a:xfrm>
            <a:off x="2887779" y="6046877"/>
            <a:ext cx="12400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rotation</a:t>
            </a:r>
            <a:endParaRPr lang="fa-IR" dirty="0"/>
          </a:p>
        </p:txBody>
      </p:sp>
      <p:sp>
        <p:nvSpPr>
          <p:cNvPr id="23" name="Rounded Rectangle 22"/>
          <p:cNvSpPr/>
          <p:nvPr/>
        </p:nvSpPr>
        <p:spPr>
          <a:xfrm>
            <a:off x="4614472" y="1512387"/>
            <a:ext cx="4176464" cy="21268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4" name="Rounded Rectangle 23"/>
          <p:cNvSpPr/>
          <p:nvPr/>
        </p:nvSpPr>
        <p:spPr>
          <a:xfrm>
            <a:off x="4999364" y="1689795"/>
            <a:ext cx="1584176" cy="1512168"/>
          </a:xfrm>
          <a:prstGeom prst="round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5" name="Rounded Rectangle 24"/>
          <p:cNvSpPr/>
          <p:nvPr/>
        </p:nvSpPr>
        <p:spPr>
          <a:xfrm>
            <a:off x="6873660" y="1708287"/>
            <a:ext cx="1584176" cy="1512168"/>
          </a:xfrm>
          <a:prstGeom prst="roundRect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6" name="Rectangle 25"/>
          <p:cNvSpPr/>
          <p:nvPr/>
        </p:nvSpPr>
        <p:spPr>
          <a:xfrm>
            <a:off x="5289484" y="2049835"/>
            <a:ext cx="936104" cy="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8" name="Trapezoid 27"/>
          <p:cNvSpPr/>
          <p:nvPr/>
        </p:nvSpPr>
        <p:spPr>
          <a:xfrm>
            <a:off x="7161692" y="2198236"/>
            <a:ext cx="1008112" cy="712740"/>
          </a:xfrm>
          <a:prstGeom prst="trapezoi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0742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2021-06-09T12:08:41Z</dcterms:modified>
</cp:coreProperties>
</file>