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چرخش تصاویر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دوازدهم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Image </a:t>
            </a:r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Rotations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5055567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زاویه چرخش</a:t>
            </a:r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1628800"/>
            <a:ext cx="2520280" cy="252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ectangle 3"/>
          <p:cNvSpPr/>
          <p:nvPr/>
        </p:nvSpPr>
        <p:spPr>
          <a:xfrm>
            <a:off x="1913895" y="2064271"/>
            <a:ext cx="1649338" cy="164933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2" descr="C:\Users\Farid\Desktop\3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95" y="2064271"/>
            <a:ext cx="1649338" cy="16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29393" y="1628800"/>
            <a:ext cx="2520280" cy="252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4867632" y="2064271"/>
            <a:ext cx="1649338" cy="16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" name="Straight Connector 6"/>
          <p:cNvCxnSpPr>
            <a:stCxn id="4" idx="0"/>
            <a:endCxn id="4" idx="2"/>
          </p:cNvCxnSpPr>
          <p:nvPr/>
        </p:nvCxnSpPr>
        <p:spPr>
          <a:xfrm>
            <a:off x="2738564" y="2064271"/>
            <a:ext cx="0" cy="1649338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4" idx="1"/>
          </p:cNvCxnSpPr>
          <p:nvPr/>
        </p:nvCxnSpPr>
        <p:spPr>
          <a:xfrm flipH="1">
            <a:off x="1913895" y="2888940"/>
            <a:ext cx="1649338" cy="0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Farid\Desktop\36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0568">
            <a:off x="5114509" y="2301123"/>
            <a:ext cx="1186663" cy="118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5414117" y="2396028"/>
            <a:ext cx="587445" cy="985823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6" idx="1"/>
          </p:cNvCxnSpPr>
          <p:nvPr/>
        </p:nvCxnSpPr>
        <p:spPr>
          <a:xfrm flipH="1">
            <a:off x="5214929" y="2564182"/>
            <a:ext cx="985824" cy="660546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ounded Rectangle 1033"/>
          <p:cNvSpPr/>
          <p:nvPr/>
        </p:nvSpPr>
        <p:spPr>
          <a:xfrm>
            <a:off x="539552" y="4581128"/>
            <a:ext cx="4176464" cy="18722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 smtClean="0"/>
              <a:t>M = </a:t>
            </a:r>
            <a:endParaRPr lang="fa-IR" dirty="0"/>
          </a:p>
        </p:txBody>
      </p:sp>
      <p:pic>
        <p:nvPicPr>
          <p:cNvPr id="1036" name="Picture 3" descr="C:\Users\Farid\Desktop\download (1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r="12999"/>
          <a:stretch/>
        </p:blipFill>
        <p:spPr bwMode="auto">
          <a:xfrm>
            <a:off x="1362368" y="5163988"/>
            <a:ext cx="253083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Oval 1037"/>
          <p:cNvSpPr/>
          <p:nvPr/>
        </p:nvSpPr>
        <p:spPr>
          <a:xfrm>
            <a:off x="3399601" y="4957846"/>
            <a:ext cx="432703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040" name="Straight Arrow Connector 1039"/>
          <p:cNvCxnSpPr/>
          <p:nvPr/>
        </p:nvCxnSpPr>
        <p:spPr>
          <a:xfrm>
            <a:off x="3832304" y="5286399"/>
            <a:ext cx="8837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Affine </a:t>
            </a:r>
            <a:r>
              <a:rPr lang="en-US" sz="36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 Non Affine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472" y="3843763"/>
            <a:ext cx="4206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Non affine or projective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Transform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Homograghy</a:t>
            </a:r>
            <a:endParaRPr lang="en-US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lvl="1"/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5436" y="1512387"/>
            <a:ext cx="4176464" cy="504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ounded Rectangle 3"/>
          <p:cNvSpPr/>
          <p:nvPr/>
        </p:nvSpPr>
        <p:spPr>
          <a:xfrm>
            <a:off x="715396" y="165640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6"/>
          <p:cNvSpPr/>
          <p:nvPr/>
        </p:nvSpPr>
        <p:spPr>
          <a:xfrm>
            <a:off x="715396" y="327658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ounded Rectangle 7"/>
          <p:cNvSpPr/>
          <p:nvPr/>
        </p:nvSpPr>
        <p:spPr>
          <a:xfrm>
            <a:off x="715396" y="489676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ounded Rectangle 8"/>
          <p:cNvSpPr/>
          <p:nvPr/>
        </p:nvSpPr>
        <p:spPr>
          <a:xfrm>
            <a:off x="2589692" y="16748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ounded Rectangle 9"/>
          <p:cNvSpPr/>
          <p:nvPr/>
        </p:nvSpPr>
        <p:spPr>
          <a:xfrm>
            <a:off x="2589692" y="329507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ounded Rectangle 10"/>
          <p:cNvSpPr/>
          <p:nvPr/>
        </p:nvSpPr>
        <p:spPr>
          <a:xfrm>
            <a:off x="2589692" y="491525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1005516" y="2016443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3237764" y="2207537"/>
            <a:ext cx="540060" cy="4819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 rot="19832551">
            <a:off x="2881425" y="5099202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3693143" y="3493666"/>
            <a:ext cx="468052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39432" y="360061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1692" y="522079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910358" y="2689445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scaling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2729463" y="4327086"/>
            <a:ext cx="15566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traslations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2887779" y="6046877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rotation</a:t>
            </a:r>
            <a:endParaRPr lang="fa-IR" dirty="0"/>
          </a:p>
        </p:txBody>
      </p:sp>
      <p:sp>
        <p:nvSpPr>
          <p:cNvPr id="23" name="Rounded Rectangle 22"/>
          <p:cNvSpPr/>
          <p:nvPr/>
        </p:nvSpPr>
        <p:spPr>
          <a:xfrm>
            <a:off x="4614472" y="1512387"/>
            <a:ext cx="4176464" cy="21268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ounded Rectangle 23"/>
          <p:cNvSpPr/>
          <p:nvPr/>
        </p:nvSpPr>
        <p:spPr>
          <a:xfrm>
            <a:off x="4999364" y="16897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Rounded Rectangle 24"/>
          <p:cNvSpPr/>
          <p:nvPr/>
        </p:nvSpPr>
        <p:spPr>
          <a:xfrm>
            <a:off x="6873660" y="1708287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Rectangle 25"/>
          <p:cNvSpPr/>
          <p:nvPr/>
        </p:nvSpPr>
        <p:spPr>
          <a:xfrm>
            <a:off x="5289484" y="2049835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Trapezoid 27"/>
          <p:cNvSpPr/>
          <p:nvPr/>
        </p:nvSpPr>
        <p:spPr>
          <a:xfrm>
            <a:off x="7161692" y="2198236"/>
            <a:ext cx="1008112" cy="712740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74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2021-06-10T07:59:36Z</dcterms:modified>
</cp:coreProperties>
</file>