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4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000" dirty="0" smtClean="0">
                <a:solidFill>
                  <a:schemeClr val="bg1"/>
                </a:solidFill>
                <a:cs typeface="Far.Black" pitchFamily="2" charset="-78"/>
              </a:rPr>
              <a:t>Image Pyramid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چهاردهم</a:t>
            </a:r>
            <a:endParaRPr lang="fa-IR" sz="40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Image Pyramid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1026" name="Picture 2" descr="C:\Users\Farid\Desktop\1200px-Image_pyrami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0995"/>
            <a:ext cx="532859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2021-06-10T11:00:55Z</dcterms:modified>
</cp:coreProperties>
</file>