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1" r:id="rId2"/>
    <p:sldId id="286" r:id="rId3"/>
    <p:sldId id="294" r:id="rId4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00FF"/>
    <a:srgbClr val="3399FF"/>
    <a:srgbClr val="CC00CC"/>
    <a:srgbClr val="66EC02"/>
    <a:srgbClr val="5E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10/11/1442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چهارم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پردازش تصویر در </a:t>
            </a:r>
            <a:r>
              <a:rPr lang="en-US" sz="4400" dirty="0" err="1" smtClean="0">
                <a:solidFill>
                  <a:srgbClr val="FFFF00"/>
                </a:solidFill>
                <a:cs typeface="Far.Black" pitchFamily="2" charset="-78"/>
              </a:rPr>
              <a:t>OpenCV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77053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en-US" sz="4000" dirty="0" smtClean="0">
                <a:solidFill>
                  <a:schemeClr val="bg1"/>
                </a:solidFill>
                <a:cs typeface="Far.Black" pitchFamily="2" charset="-78"/>
              </a:rPr>
              <a:t>Image </a:t>
            </a:r>
            <a:r>
              <a:rPr lang="en-US" sz="4000" dirty="0" smtClean="0">
                <a:solidFill>
                  <a:schemeClr val="bg1"/>
                </a:solidFill>
                <a:cs typeface="Far.Black" pitchFamily="2" charset="-78"/>
              </a:rPr>
              <a:t>Cropping</a:t>
            </a:r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FFFF00"/>
                </a:solidFill>
                <a:cs typeface="Far.Black" pitchFamily="2" charset="-78"/>
              </a:rPr>
              <a:t>جلسه </a:t>
            </a:r>
            <a:r>
              <a:rPr lang="fa-IR" sz="4000" dirty="0" smtClean="0">
                <a:solidFill>
                  <a:srgbClr val="FFFF00"/>
                </a:solidFill>
                <a:cs typeface="Far.Black" pitchFamily="2" charset="-78"/>
              </a:rPr>
              <a:t>پانزدهم</a:t>
            </a:r>
            <a:endParaRPr lang="fa-IR" sz="40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969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ctr" rtl="1"/>
            <a:r>
              <a:rPr lang="fa-IR" sz="36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برش تصاویر</a:t>
            </a:r>
            <a:endParaRPr lang="fa-IR" sz="36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pic>
        <p:nvPicPr>
          <p:cNvPr id="3" name="Picture 2" descr="D:\rasa_tutorial\CV\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424815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47503" y="2468786"/>
            <a:ext cx="2232248" cy="12961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7" name="Picture 6" descr="D:\rasa_tutorial\CV\2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7" t="27117" r="23727" b="27117"/>
          <a:stretch/>
        </p:blipFill>
        <p:spPr bwMode="auto">
          <a:xfrm>
            <a:off x="5864867" y="2468786"/>
            <a:ext cx="223224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4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2021-06-19T08:25:01Z</dcterms:modified>
</cp:coreProperties>
</file>