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1" r:id="rId2"/>
    <p:sldId id="286" r:id="rId3"/>
    <p:sldId id="292" r:id="rId4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00FF"/>
    <a:srgbClr val="3399FF"/>
    <a:srgbClr val="CC00CC"/>
    <a:srgbClr val="66EC02"/>
    <a:srgbClr val="5ED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4" autoAdjust="0"/>
    <p:restoredTop sz="94660"/>
  </p:normalViewPr>
  <p:slideViewPr>
    <p:cSldViewPr>
      <p:cViewPr>
        <p:scale>
          <a:sx n="75" d="100"/>
          <a:sy n="75" d="100"/>
        </p:scale>
        <p:origin x="-1670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15/11/1442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چهارم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پردازش تصویر در </a:t>
            </a:r>
            <a:r>
              <a:rPr lang="en-US" sz="4400" dirty="0" err="1" smtClean="0">
                <a:solidFill>
                  <a:srgbClr val="FFFF00"/>
                </a:solidFill>
                <a:cs typeface="Far.Black" pitchFamily="2" charset="-78"/>
              </a:rPr>
              <a:t>OpenCV</a:t>
            </a:r>
            <a:endParaRPr lang="fa-IR" sz="44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77053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000" dirty="0" smtClean="0">
                <a:solidFill>
                  <a:schemeClr val="bg1"/>
                </a:solidFill>
                <a:cs typeface="Far.Black" pitchFamily="2" charset="-78"/>
              </a:rPr>
              <a:t>عملگر های </a:t>
            </a:r>
            <a:r>
              <a:rPr lang="en-US" sz="4000" dirty="0" smtClean="0">
                <a:solidFill>
                  <a:schemeClr val="bg1"/>
                </a:solidFill>
                <a:cs typeface="Far.Black" pitchFamily="2" charset="-78"/>
              </a:rPr>
              <a:t>bitwise</a:t>
            </a:r>
            <a:endParaRPr lang="fa-IR" sz="40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rgbClr val="FFFF00"/>
                </a:solidFill>
                <a:cs typeface="Far.Black" pitchFamily="2" charset="-78"/>
              </a:rPr>
              <a:t>جلسه </a:t>
            </a:r>
            <a:r>
              <a:rPr lang="fa-IR" sz="4000" dirty="0" smtClean="0">
                <a:solidFill>
                  <a:srgbClr val="FFFF00"/>
                </a:solidFill>
                <a:cs typeface="Far.Black" pitchFamily="2" charset="-78"/>
              </a:rPr>
              <a:t>هفدهم</a:t>
            </a:r>
            <a:endParaRPr lang="fa-IR" sz="40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872" y="260648"/>
            <a:ext cx="8136904" cy="144655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en-US" sz="44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Bit </a:t>
            </a:r>
            <a:r>
              <a:rPr lang="fa-IR" sz="44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: </a:t>
            </a:r>
            <a:r>
              <a:rPr lang="en-US" sz="44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0 , 1 </a:t>
            </a:r>
          </a:p>
          <a:p>
            <a:pPr algn="r" rtl="1"/>
            <a:endParaRPr lang="fa-IR" sz="4400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96816"/>
              </p:ext>
            </p:extLst>
          </p:nvPr>
        </p:nvGraphicFramePr>
        <p:xfrm>
          <a:off x="354203" y="1340768"/>
          <a:ext cx="4176465" cy="22860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92155"/>
                <a:gridCol w="1392155"/>
                <a:gridCol w="1392155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Out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354053"/>
              </p:ext>
            </p:extLst>
          </p:nvPr>
        </p:nvGraphicFramePr>
        <p:xfrm>
          <a:off x="4644008" y="1340768"/>
          <a:ext cx="4176465" cy="22860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92155"/>
                <a:gridCol w="1392155"/>
                <a:gridCol w="1392155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Out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71600" y="764704"/>
            <a:ext cx="280831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And</a:t>
            </a:r>
            <a:endParaRPr lang="fa-IR" sz="4000" dirty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5808" y="764704"/>
            <a:ext cx="280831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OR</a:t>
            </a:r>
            <a:endParaRPr lang="fa-IR" sz="4000" dirty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1840" y="3717032"/>
            <a:ext cx="280831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XOR</a:t>
            </a:r>
            <a:endParaRPr lang="fa-IR" sz="4000" dirty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093158"/>
              </p:ext>
            </p:extLst>
          </p:nvPr>
        </p:nvGraphicFramePr>
        <p:xfrm>
          <a:off x="2375758" y="4221088"/>
          <a:ext cx="3924435" cy="22860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</a:tblGrid>
              <a:tr h="426571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Out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fa-IR" dirty="0"/>
                    </a:p>
                  </a:txBody>
                  <a:tcPr/>
                </a:tc>
              </a:tr>
              <a:tr h="426571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dirty="0"/>
                    </a:p>
                  </a:txBody>
                  <a:tcPr/>
                </a:tc>
              </a:tr>
              <a:tr h="426571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dirty="0"/>
                    </a:p>
                  </a:txBody>
                  <a:tcPr/>
                </a:tc>
              </a:tr>
              <a:tr h="426571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</a:tr>
              <a:tr h="426571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46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</Words>
  <Application>Microsoft Office PowerPoint</Application>
  <PresentationFormat>On-screen Show (4:3)</PresentationFormat>
  <Paragraphs>63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2021-06-24T06:48:52Z</dcterms:modified>
</cp:coreProperties>
</file>