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123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26/11/1442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کانولوشن و محو نمودن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هجدهم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convolution</a:t>
            </a: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5616" y="983923"/>
            <a:ext cx="6624736" cy="15089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Picture 2" descr="C:\Users\Farid\Desktop\unnamed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240953"/>
            <a:ext cx="6137287" cy="99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rid\Desktop\A-valid-convolution-of-a-5x5-image-with-a-3x3-kernel-The-kernel-will-be-applied-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0" y="2852936"/>
            <a:ext cx="4078227" cy="314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arid\Desktop\Image-convolution-with-an-input-image-of-size-7-7-and-a-filter-kernel-of-size-3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68" y="2844800"/>
            <a:ext cx="6477000" cy="31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convolution</a:t>
            </a: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9108"/>
              </p:ext>
            </p:extLst>
          </p:nvPr>
        </p:nvGraphicFramePr>
        <p:xfrm>
          <a:off x="683567" y="1124744"/>
          <a:ext cx="2310760" cy="228600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462152"/>
                <a:gridCol w="462152"/>
                <a:gridCol w="462152"/>
                <a:gridCol w="462152"/>
                <a:gridCol w="462152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rot="18920990">
            <a:off x="1048743" y="1528273"/>
            <a:ext cx="1556438" cy="1497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08858"/>
              </p:ext>
            </p:extLst>
          </p:nvPr>
        </p:nvGraphicFramePr>
        <p:xfrm>
          <a:off x="3491880" y="4365104"/>
          <a:ext cx="2310759" cy="137160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770253"/>
                <a:gridCol w="770253"/>
                <a:gridCol w="770253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2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2</a:t>
                      </a:r>
                      <a:endParaRPr lang="fa-I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</a:t>
                      </a:r>
                      <a:endParaRPr lang="fa-I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2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2</a:t>
                      </a:r>
                      <a:endParaRPr lang="fa-I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03164"/>
              </p:ext>
            </p:extLst>
          </p:nvPr>
        </p:nvGraphicFramePr>
        <p:xfrm>
          <a:off x="6732240" y="1268760"/>
          <a:ext cx="1368152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66000"/>
                <a:gridCol w="480576"/>
                <a:gridCol w="421576"/>
              </a:tblGrid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13398"/>
              </p:ext>
            </p:extLst>
          </p:nvPr>
        </p:nvGraphicFramePr>
        <p:xfrm>
          <a:off x="683568" y="1124744"/>
          <a:ext cx="1368152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66000"/>
                <a:gridCol w="480576"/>
                <a:gridCol w="421576"/>
              </a:tblGrid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13535"/>
              </p:ext>
            </p:extLst>
          </p:nvPr>
        </p:nvGraphicFramePr>
        <p:xfrm>
          <a:off x="1142886" y="1124744"/>
          <a:ext cx="1368152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66000"/>
                <a:gridCol w="480576"/>
                <a:gridCol w="421576"/>
              </a:tblGrid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16857"/>
              </p:ext>
            </p:extLst>
          </p:nvPr>
        </p:nvGraphicFramePr>
        <p:xfrm>
          <a:off x="1619672" y="1124744"/>
          <a:ext cx="1368152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66000"/>
                <a:gridCol w="480576"/>
                <a:gridCol w="421576"/>
              </a:tblGrid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964" y="3479185"/>
            <a:ext cx="20248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ورودی</a:t>
            </a:r>
            <a:endParaRPr lang="fa-IR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2780927"/>
            <a:ext cx="20248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کرنل</a:t>
            </a:r>
            <a:endParaRPr lang="fa-IR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5928032"/>
            <a:ext cx="20248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خروجی</a:t>
            </a:r>
            <a:endParaRPr lang="fa-IR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975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On-screen Show (4:3)</PresentationFormat>
  <Paragraphs>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2021-07-05T10:08:33Z</dcterms:modified>
</cp:coreProperties>
</file>