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15/11/1442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شارپ کردن تصویر</a:t>
            </a:r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نوزدهم</a:t>
            </a:r>
            <a:endParaRPr lang="fa-IR" sz="40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sharpening</a:t>
            </a:r>
            <a:endParaRPr lang="en-US" sz="4400" dirty="0" smtClean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1026" name="Picture 2" descr="C:\Users\Farid\Desktop\38_Unsharp-Mask-Effect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48" y="1268760"/>
            <a:ext cx="6767298" cy="306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2021-06-24T08:53:38Z</dcterms:modified>
</cp:coreProperties>
</file>