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Perspective &amp; Affine Transformation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سوم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پرسپکتیو</a:t>
            </a:r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1026" name="Picture 2" descr="D:\1\[FreeTutorials.Us] Master Computer Vision OpenCV4 in Python with Deep Learning\1. Course Introduction and Setup\Master OpenCV\images\sca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36"/>
          <a:stretch/>
        </p:blipFill>
        <p:spPr bwMode="auto">
          <a:xfrm>
            <a:off x="2555776" y="1049769"/>
            <a:ext cx="378041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38000" y="1049769"/>
            <a:ext cx="144016" cy="218991"/>
          </a:xfrm>
          <a:prstGeom prst="ellipse">
            <a:avLst/>
          </a:prstGeom>
          <a:solidFill>
            <a:srgbClr val="5ED8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6192179" y="2276872"/>
            <a:ext cx="144016" cy="218991"/>
          </a:xfrm>
          <a:prstGeom prst="ellipse">
            <a:avLst/>
          </a:prstGeom>
          <a:solidFill>
            <a:srgbClr val="5ED8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Oval 7"/>
          <p:cNvSpPr/>
          <p:nvPr/>
        </p:nvSpPr>
        <p:spPr>
          <a:xfrm>
            <a:off x="2915816" y="4797152"/>
            <a:ext cx="144016" cy="218991"/>
          </a:xfrm>
          <a:prstGeom prst="ellipse">
            <a:avLst/>
          </a:prstGeom>
          <a:solidFill>
            <a:srgbClr val="5ED8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Oval 8"/>
          <p:cNvSpPr/>
          <p:nvPr/>
        </p:nvSpPr>
        <p:spPr>
          <a:xfrm>
            <a:off x="5292080" y="5841882"/>
            <a:ext cx="144016" cy="218991"/>
          </a:xfrm>
          <a:prstGeom prst="ellipse">
            <a:avLst/>
          </a:prstGeom>
          <a:solidFill>
            <a:srgbClr val="5ED8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2021-07-09T12:37:03Z</dcterms:modified>
</cp:coreProperties>
</file>