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1" r:id="rId2"/>
    <p:sldId id="286" r:id="rId3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30/11/1442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مینی پروژه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بیست و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چهار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2021-07-09T12:42:52Z</dcterms:modified>
</cp:coreProperties>
</file>