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1" r:id="rId2"/>
    <p:sldId id="286" r:id="rId3"/>
    <p:sldId id="292" r:id="rId4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  <a:srgbClr val="00CCFF"/>
    <a:srgbClr val="FF00FF"/>
    <a:srgbClr val="3399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30/11/1442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</a:t>
            </a:r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پنجم</a:t>
            </a:r>
            <a:endParaRPr lang="fa-IR" sz="44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بخش بندی تصاویر و کانتور ها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014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3600" dirty="0" smtClean="0">
                <a:solidFill>
                  <a:schemeClr val="bg1"/>
                </a:solidFill>
                <a:cs typeface="Far.Black" pitchFamily="2" charset="-78"/>
              </a:rPr>
              <a:t>کانتور چیست</a:t>
            </a:r>
            <a:endParaRPr lang="fa-IR" sz="36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جلسه بیست و </a:t>
            </a: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پنجم</a:t>
            </a:r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169277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3600" dirty="0" smtClean="0">
                <a:solidFill>
                  <a:schemeClr val="bg1"/>
                </a:solidFill>
                <a:cs typeface="Far.Black" pitchFamily="2" charset="-78"/>
              </a:rPr>
              <a:t>بخش بندی </a:t>
            </a:r>
            <a:r>
              <a:rPr lang="fa-IR" sz="3600" dirty="0" smtClean="0">
                <a:solidFill>
                  <a:schemeClr val="bg1"/>
                </a:solidFill>
                <a:cs typeface="Far.Black" pitchFamily="2" charset="-78"/>
              </a:rPr>
              <a:t>چیست</a:t>
            </a:r>
            <a:endParaRPr lang="fa-IR" sz="36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456" y="1340768"/>
            <a:ext cx="8136904" cy="347787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457200" indent="-457200" algn="r" rtl="1">
              <a:buFont typeface="Arial" pitchFamily="34" charset="0"/>
              <a:buChar char="•"/>
            </a:pP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قسمت بندی تصویر به نواحی مختلف</a:t>
            </a:r>
          </a:p>
          <a:p>
            <a:pPr marL="457200" indent="-457200" algn="r" rtl="1">
              <a:buFont typeface="Arial" pitchFamily="34" charset="0"/>
              <a:buChar char="•"/>
            </a:pPr>
            <a:r>
              <a:rPr lang="fa-IR" sz="2800" dirty="0" smtClean="0">
                <a:solidFill>
                  <a:srgbClr val="5ED802"/>
                </a:solidFill>
                <a:cs typeface="Far.Black" pitchFamily="2" charset="-78"/>
              </a:rPr>
              <a:t>خطوط یا منحنی های پیوسته که مرز اشیاء داخل تصویر را می پوشاند، کانتور می نامند</a:t>
            </a:r>
          </a:p>
          <a:p>
            <a:pPr marL="457200" indent="-457200" algn="r" rtl="1">
              <a:buFont typeface="Arial" pitchFamily="34" charset="0"/>
              <a:buChar char="•"/>
            </a:pPr>
            <a:r>
              <a:rPr lang="fa-IR" sz="2800" dirty="0" smtClean="0">
                <a:solidFill>
                  <a:srgbClr val="5ED802"/>
                </a:solidFill>
                <a:cs typeface="Far.Black" pitchFamily="2" charset="-78"/>
              </a:rPr>
              <a:t>کاربرد ها : تشخیص اشیاء، آنالیز اشکال</a:t>
            </a:r>
          </a:p>
          <a:p>
            <a:pPr marL="457200" indent="-457200" algn="r" rtl="1">
              <a:buFont typeface="Arial" pitchFamily="34" charset="0"/>
              <a:buChar char="•"/>
            </a:pPr>
            <a:endParaRPr lang="fa-IR" sz="2800" dirty="0" smtClean="0">
              <a:solidFill>
                <a:srgbClr val="5ED802"/>
              </a:solidFill>
              <a:cs typeface="Far.Black" pitchFamily="2" charset="-78"/>
            </a:endParaRPr>
          </a:p>
          <a:p>
            <a:pPr algn="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6" name="Picture 2" descr="C:\Users\Farid\Desktop\cover-photo-contours-large-1200x6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25" y="3789040"/>
            <a:ext cx="435248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Farid\Desktop\unnamed (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920" y="3861048"/>
            <a:ext cx="3901440" cy="153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0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2021-07-09T17:49:46Z</dcterms:modified>
</cp:coreProperties>
</file>