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تخمین کانتور و بدنه محدب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هفتم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2021-07-09T18:56:24Z</dcterms:modified>
</cp:coreProperties>
</file>