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91" r:id="rId2"/>
    <p:sldId id="286" r:id="rId3"/>
  </p:sldIdLst>
  <p:sldSz cx="9144000" cy="6858000" type="screen4x3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D802"/>
    <a:srgbClr val="66EC02"/>
    <a:srgbClr val="00CCFF"/>
    <a:srgbClr val="FF00FF"/>
    <a:srgbClr val="3399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4" autoAdjust="0"/>
    <p:restoredTop sz="94660"/>
  </p:normalViewPr>
  <p:slideViewPr>
    <p:cSldViewPr>
      <p:cViewPr>
        <p:scale>
          <a:sx n="75" d="100"/>
          <a:sy n="75" d="100"/>
        </p:scale>
        <p:origin x="-1670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5245140-4068-4AE3-A747-F5FE3A0D1866}" type="datetimeFigureOut">
              <a:rPr lang="fa-IR" smtClean="0"/>
              <a:t>01/12/1442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5992D91-F9C1-4393-893D-FE5679DF8AC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997481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6"/>
            <a:ext cx="4040188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6"/>
            <a:ext cx="4041775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2"/>
            <a:ext cx="3008313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5"/>
            <a:ext cx="5111750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5"/>
            <a:ext cx="3008313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3663"/>
            <a:ext cx="822960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3391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5304"/>
            <a:ext cx="2895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165304"/>
            <a:ext cx="21336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9940" y="6608110"/>
            <a:ext cx="752469" cy="270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bg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bg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فصل پنجم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FFFF00"/>
                </a:solidFill>
                <a:cs typeface="Far.Black" pitchFamily="2" charset="-78"/>
              </a:rPr>
              <a:t>بخش بندی تصاویر و کانتور ها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4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4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332656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6868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692696"/>
            <a:ext cx="8136904" cy="5201424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pPr algn="ctr" rtl="1"/>
            <a:r>
              <a:rPr lang="fa-IR" sz="3600" dirty="0" smtClean="0">
                <a:solidFill>
                  <a:schemeClr val="bg1"/>
                </a:solidFill>
                <a:cs typeface="Far.Black" pitchFamily="2" charset="-78"/>
              </a:rPr>
              <a:t>تطبیق شکل ها بر اساس کانتور</a:t>
            </a:r>
            <a:endParaRPr lang="fa-IR" sz="36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جلسه بیست و </a:t>
            </a:r>
            <a:r>
              <a:rPr lang="fa-IR" sz="2800" dirty="0" smtClean="0">
                <a:solidFill>
                  <a:srgbClr val="FFFF00"/>
                </a:solidFill>
                <a:cs typeface="Far.Black" pitchFamily="2" charset="-78"/>
              </a:rPr>
              <a:t>هشتم</a:t>
            </a:r>
            <a:endParaRPr lang="fa-IR" sz="2800" dirty="0" smtClean="0">
              <a:solidFill>
                <a:srgbClr val="FFFF00"/>
              </a:solidFill>
              <a:cs typeface="Far.Black" pitchFamily="2" charset="-78"/>
            </a:endParaRPr>
          </a:p>
          <a:p>
            <a:pPr algn="ctr" rtl="1"/>
            <a:endParaRPr lang="fa-IR" sz="4000" dirty="0" smtClean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rgbClr val="5ED802"/>
                </a:solidFill>
                <a:cs typeface="Far.Black" pitchFamily="2" charset="-78"/>
              </a:rPr>
              <a:t>شرکت هوش مصنوعی رسا</a:t>
            </a:r>
          </a:p>
          <a:p>
            <a:pPr algn="ctr" rtl="1"/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  <a:p>
            <a:pPr algn="ctr" rtl="1"/>
            <a:r>
              <a:rPr lang="fa-IR" sz="4000" dirty="0" smtClean="0">
                <a:solidFill>
                  <a:schemeClr val="bg1"/>
                </a:solidFill>
                <a:cs typeface="Far.Black" pitchFamily="2" charset="-78"/>
              </a:rPr>
              <a:t>مدرس : فرید هاشمی نژاد</a:t>
            </a:r>
            <a:endParaRPr lang="fa-IR" sz="4000" dirty="0">
              <a:solidFill>
                <a:schemeClr val="bg1"/>
              </a:solidFill>
              <a:cs typeface="Far.Black" pitchFamily="2" charset="-78"/>
            </a:endParaRPr>
          </a:p>
        </p:txBody>
      </p:sp>
      <p:pic>
        <p:nvPicPr>
          <p:cNvPr id="1027" name="Picture 3" descr="D:\rasa_tutorial\python\images\5848152fcef1014c0b5e496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628800"/>
            <a:ext cx="1566231" cy="156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rasa_tutorial\python\images\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378" y="1637226"/>
            <a:ext cx="1568446" cy="155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1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2014-02-21T02:04:43Z</dcterms:created>
  <dcterms:modified xsi:type="dcterms:W3CDTF">2021-07-10T15:37:00Z</dcterms:modified>
</cp:coreProperties>
</file>