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100" d="100"/>
          <a:sy n="100" d="100"/>
        </p:scale>
        <p:origin x="-931" y="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30/01/1443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تشخیص خطوط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سی ام</a:t>
            </a: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236988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cs typeface="Far.Black" pitchFamily="2" charset="-78"/>
              </a:rPr>
              <a:t>Hough Lines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  <a:cs typeface="Far.Black" pitchFamily="2" charset="-7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cs typeface="Far.Black" pitchFamily="2" charset="-78"/>
              </a:rPr>
              <a:t>Probabilistic Hough Lines</a:t>
            </a:r>
          </a:p>
          <a:p>
            <a:pPr marL="571500" indent="-571500">
              <a:buFont typeface="Arial" pitchFamily="34" charset="0"/>
              <a:buChar char="•"/>
            </a:pP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996952"/>
            <a:ext cx="3744416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47664" y="3062576"/>
            <a:ext cx="0" cy="2166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47664" y="5226000"/>
            <a:ext cx="27279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7664" y="3429000"/>
            <a:ext cx="1440160" cy="11521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3356992"/>
            <a:ext cx="2880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fa-IR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5229200"/>
            <a:ext cx="2880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2619400" y="4007271"/>
            <a:ext cx="16561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 = mx + c</a:t>
            </a:r>
            <a:endParaRPr lang="fa-IR" dirty="0"/>
          </a:p>
        </p:txBody>
      </p:sp>
      <p:sp>
        <p:nvSpPr>
          <p:cNvPr id="11" name="Rectangle 10"/>
          <p:cNvSpPr/>
          <p:nvPr/>
        </p:nvSpPr>
        <p:spPr>
          <a:xfrm>
            <a:off x="4857720" y="3015660"/>
            <a:ext cx="3744416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68280" y="3429000"/>
            <a:ext cx="27279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68280" y="3429000"/>
            <a:ext cx="0" cy="2261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6136" y="3892872"/>
            <a:ext cx="1440160" cy="11521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9334646">
            <a:off x="6283863" y="4297531"/>
            <a:ext cx="216024" cy="21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8280" y="3429000"/>
            <a:ext cx="1023595" cy="115212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3388324">
            <a:off x="5380621" y="3132586"/>
            <a:ext cx="629827" cy="860064"/>
          </a:xfrm>
          <a:prstGeom prst="arc">
            <a:avLst>
              <a:gd name="adj1" fmla="val 17645697"/>
              <a:gd name="adj2" fmla="val 751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TextBox 22"/>
          <p:cNvSpPr txBox="1"/>
          <p:nvPr/>
        </p:nvSpPr>
        <p:spPr>
          <a:xfrm>
            <a:off x="6012160" y="3535878"/>
            <a:ext cx="16561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endParaRPr lang="fa-IR" dirty="0"/>
          </a:p>
        </p:txBody>
      </p:sp>
      <p:sp>
        <p:nvSpPr>
          <p:cNvPr id="24" name="TextBox 23"/>
          <p:cNvSpPr txBox="1"/>
          <p:nvPr/>
        </p:nvSpPr>
        <p:spPr>
          <a:xfrm>
            <a:off x="5580112" y="3960734"/>
            <a:ext cx="16561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ym typeface="Symbol"/>
              </a:rPr>
              <a:t></a:t>
            </a:r>
            <a:endParaRPr lang="fa-IR" dirty="0"/>
          </a:p>
        </p:txBody>
      </p:sp>
      <p:sp>
        <p:nvSpPr>
          <p:cNvPr id="25" name="TextBox 24"/>
          <p:cNvSpPr txBox="1"/>
          <p:nvPr/>
        </p:nvSpPr>
        <p:spPr>
          <a:xfrm>
            <a:off x="5796136" y="5204341"/>
            <a:ext cx="25922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ym typeface="Symbol"/>
              </a:rPr>
              <a:t> = </a:t>
            </a:r>
            <a:r>
              <a:rPr lang="en-US" dirty="0" err="1" smtClean="0">
                <a:sym typeface="Symbol"/>
              </a:rPr>
              <a:t>xcos</a:t>
            </a:r>
            <a:r>
              <a:rPr lang="en-US" dirty="0" smtClean="0">
                <a:sym typeface="Symbol"/>
              </a:rPr>
              <a:t> + </a:t>
            </a:r>
            <a:r>
              <a:rPr lang="en-US" dirty="0" err="1" smtClean="0">
                <a:sym typeface="Symbol"/>
              </a:rPr>
              <a:t>ysin</a:t>
            </a:r>
            <a:r>
              <a:rPr lang="en-US" dirty="0" smtClean="0">
                <a:sym typeface="Symbol"/>
              </a:rPr>
              <a:t></a:t>
            </a:r>
            <a:endParaRPr lang="fa-IR" dirty="0"/>
          </a:p>
        </p:txBody>
      </p:sp>
      <p:sp>
        <p:nvSpPr>
          <p:cNvPr id="26" name="TextBox 25"/>
          <p:cNvSpPr txBox="1"/>
          <p:nvPr/>
        </p:nvSpPr>
        <p:spPr>
          <a:xfrm>
            <a:off x="4931813" y="3015660"/>
            <a:ext cx="25922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>
                <a:latin typeface="Lalezar" pitchFamily="2" charset="-78"/>
                <a:cs typeface="Lalezar" pitchFamily="2" charset="-78"/>
                <a:sym typeface="Symbol"/>
              </a:rPr>
              <a:t>نقطه مرجع</a:t>
            </a:r>
            <a:endParaRPr lang="fa-IR" dirty="0"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16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2021-09-07T12:32:12Z</dcterms:modified>
</cp:coreProperties>
</file>