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8" d="100"/>
          <a:sy n="78" d="100"/>
        </p:scale>
        <p:origin x="-1555" y="-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30/01/1443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تشخیص </a:t>
            </a:r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دایره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سی و یکم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2021-09-07T18:11:31Z</dcterms:modified>
</cp:coreProperties>
</file>