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86" r:id="rId3"/>
    <p:sldId id="292" r:id="rId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78" d="100"/>
          <a:sy n="78" d="100"/>
        </p:scale>
        <p:origin x="-1555" y="-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30/01/1443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پنجم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بخش بندی تصاویر و کانتور ها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تشخیص </a:t>
            </a:r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لکه(حباب، بلاب)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سی و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دوم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sz="3600" dirty="0" smtClean="0">
                <a:solidFill>
                  <a:srgbClr val="5ED802"/>
                </a:solidFill>
                <a:cs typeface="Far.Black" pitchFamily="2" charset="-78"/>
              </a:rPr>
              <a:t>حباب: ناحیه ای به هم پیوسته که از نظر ویژگی های ظاهری بسیار به هم نزدیکند</a:t>
            </a:r>
            <a:endParaRPr lang="fa-IR" sz="4000" dirty="0">
              <a:solidFill>
                <a:srgbClr val="5ED802"/>
              </a:solidFill>
              <a:cs typeface="Far.Black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8008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09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2021-09-07T19:13:01Z</dcterms:modified>
</cp:coreProperties>
</file>