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100" d="100"/>
          <a:sy n="100" d="100"/>
        </p:scale>
        <p:origin x="-950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01/02/1443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smtClean="0">
                <a:solidFill>
                  <a:schemeClr val="bg1"/>
                </a:solidFill>
                <a:cs typeface="Far.Black" pitchFamily="2" charset="-78"/>
              </a:rPr>
              <a:t>مینی پروژه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سی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سوم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  <a:cs typeface="Far.Black" pitchFamily="2" charset="-78"/>
              </a:rPr>
              <a:t>cv2.SimpleBlobDetector_Params</a:t>
            </a:r>
            <a:r>
              <a:rPr lang="en-US" sz="4000" dirty="0" smtClean="0">
                <a:solidFill>
                  <a:srgbClr val="FFFF00"/>
                </a:solidFill>
                <a:cs typeface="Far.Black" pitchFamily="2" charset="-78"/>
              </a:rPr>
              <a:t>()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5ED802"/>
                </a:solidFill>
                <a:cs typeface="Far.Black" pitchFamily="2" charset="-78"/>
              </a:rPr>
              <a:t>Area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err="1" smtClean="0">
                <a:solidFill>
                  <a:srgbClr val="FFFF00"/>
                </a:solidFill>
                <a:cs typeface="Far.Black" pitchFamily="2" charset="-78"/>
              </a:rPr>
              <a:t>params.filterByArea</a:t>
            </a:r>
            <a:r>
              <a:rPr lang="en-US" sz="36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en-US" sz="3600" dirty="0">
                <a:solidFill>
                  <a:srgbClr val="FFFF00"/>
                </a:solidFill>
                <a:cs typeface="Far.Black" pitchFamily="2" charset="-78"/>
              </a:rPr>
              <a:t>= </a:t>
            </a:r>
            <a:r>
              <a:rPr lang="en-US" sz="3600" dirty="0" smtClean="0">
                <a:solidFill>
                  <a:srgbClr val="FFFF00"/>
                </a:solidFill>
                <a:cs typeface="Far.Black" pitchFamily="2" charset="-78"/>
              </a:rPr>
              <a:t>True/False</a:t>
            </a:r>
            <a:endParaRPr lang="en-US" sz="3600" dirty="0">
              <a:solidFill>
                <a:srgbClr val="FFFF00"/>
              </a:solidFill>
              <a:cs typeface="Far.Black" pitchFamily="2" charset="-7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err="1">
                <a:solidFill>
                  <a:srgbClr val="FFFF00"/>
                </a:solidFill>
                <a:cs typeface="Far.Black" pitchFamily="2" charset="-78"/>
              </a:rPr>
              <a:t>params.minArea</a:t>
            </a:r>
            <a:r>
              <a:rPr lang="en-US" sz="3600" dirty="0">
                <a:solidFill>
                  <a:srgbClr val="FFFF00"/>
                </a:solidFill>
                <a:cs typeface="Far.Black" pitchFamily="2" charset="-78"/>
              </a:rPr>
              <a:t> = </a:t>
            </a:r>
            <a:r>
              <a:rPr lang="en-US" sz="3600" dirty="0" smtClean="0">
                <a:solidFill>
                  <a:srgbClr val="FFFF00"/>
                </a:solidFill>
                <a:cs typeface="Far.Black" pitchFamily="2" charset="-78"/>
              </a:rPr>
              <a:t>pixels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FFFF00"/>
                </a:solidFill>
                <a:cs typeface="Far.Black" pitchFamily="2" charset="-78"/>
              </a:rPr>
              <a:t>params.maxArea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= pixels</a:t>
            </a:r>
            <a:endParaRPr lang="fa-IR" sz="4000" dirty="0">
              <a:solidFill>
                <a:srgbClr val="FFFF00"/>
              </a:solidFill>
              <a:cs typeface="Far.Black" pitchFamily="2" charset="-7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>
                <a:solidFill>
                  <a:srgbClr val="5ED802"/>
                </a:solidFill>
                <a:cs typeface="Far.Black" pitchFamily="2" charset="-78"/>
              </a:rPr>
              <a:t>Circularity </a:t>
            </a:r>
            <a:endParaRPr lang="en-US" sz="3200" dirty="0" smtClean="0">
              <a:solidFill>
                <a:srgbClr val="5ED802"/>
              </a:solidFill>
              <a:cs typeface="Far.Black" pitchFamily="2" charset="-7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FFFF00"/>
                </a:solidFill>
                <a:cs typeface="Far.Black" pitchFamily="2" charset="-78"/>
              </a:rPr>
              <a:t>params.filterByCircularity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= 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True/False</a:t>
            </a:r>
            <a:endParaRPr lang="en-US" sz="3200" dirty="0">
              <a:solidFill>
                <a:srgbClr val="FFFF00"/>
              </a:solidFill>
              <a:cs typeface="Far.Black" pitchFamily="2" charset="-7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err="1">
                <a:solidFill>
                  <a:srgbClr val="FFFF00"/>
                </a:solidFill>
                <a:cs typeface="Far.Black" pitchFamily="2" charset="-78"/>
              </a:rPr>
              <a:t>params.minCircularity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 = 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1 perfect circle</a:t>
            </a:r>
            <a:endParaRPr lang="fa-IR" sz="3200" dirty="0">
              <a:solidFill>
                <a:srgbClr val="FFFF00"/>
              </a:solidFill>
              <a:cs typeface="Far.Black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16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665" y="620688"/>
            <a:ext cx="8136904" cy="403187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Convexity </a:t>
            </a:r>
            <a:endParaRPr lang="en-US" sz="32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FFFF00"/>
                </a:solidFill>
                <a:cs typeface="Far.Black" pitchFamily="2" charset="-78"/>
              </a:rPr>
              <a:t>params.filterByConvexity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= 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True/False</a:t>
            </a:r>
            <a:endParaRPr lang="en-US" sz="3200" dirty="0">
              <a:solidFill>
                <a:srgbClr val="FFFF00"/>
              </a:solidFill>
              <a:cs typeface="Far.Black" pitchFamily="2" charset="-7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err="1">
                <a:solidFill>
                  <a:srgbClr val="FFFF00"/>
                </a:solidFill>
                <a:cs typeface="Far.Black" pitchFamily="2" charset="-78"/>
              </a:rPr>
              <a:t>params.minConvexity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 = 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0 to 1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Inertia 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– Measure of </a:t>
            </a:r>
            <a:r>
              <a:rPr lang="en-US" sz="3200" dirty="0" err="1">
                <a:solidFill>
                  <a:srgbClr val="FFFF00"/>
                </a:solidFill>
                <a:cs typeface="Far.Black" pitchFamily="2" charset="-78"/>
              </a:rPr>
              <a:t>ellipticalness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 (low being more elliptical, high being more 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circular)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200" dirty="0" err="1" smtClean="0">
                <a:solidFill>
                  <a:srgbClr val="FFFF00"/>
                </a:solidFill>
                <a:cs typeface="Far.Black" pitchFamily="2" charset="-78"/>
              </a:rPr>
              <a:t>params.filterByInertia</a:t>
            </a:r>
            <a:r>
              <a:rPr lang="en-US" sz="3200" dirty="0" smtClean="0">
                <a:solidFill>
                  <a:srgbClr val="FFFF00"/>
                </a:solidFill>
                <a:cs typeface="Far.Black" pitchFamily="2" charset="-78"/>
              </a:rPr>
              <a:t> 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= True/False</a:t>
            </a:r>
          </a:p>
          <a:p>
            <a:r>
              <a:rPr lang="en-US" sz="3200" dirty="0" err="1">
                <a:solidFill>
                  <a:srgbClr val="FFFF00"/>
                </a:solidFill>
                <a:cs typeface="Far.Black" pitchFamily="2" charset="-78"/>
              </a:rPr>
              <a:t>params.minInertiaRatio</a:t>
            </a:r>
            <a:r>
              <a:rPr lang="en-US" sz="3200" dirty="0">
                <a:solidFill>
                  <a:srgbClr val="FFFF00"/>
                </a:solidFill>
                <a:cs typeface="Far.Black" pitchFamily="2" charset="-78"/>
              </a:rPr>
              <a:t> = 0.01</a:t>
            </a:r>
            <a:endParaRPr lang="fa-IR" sz="3200" dirty="0">
              <a:solidFill>
                <a:srgbClr val="FFFF00"/>
              </a:solidFill>
              <a:cs typeface="Far.Black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4581128"/>
            <a:ext cx="4043363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498577"/>
            <a:ext cx="27908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2021-09-08T09:57:13Z</dcterms:modified>
</cp:coreProperties>
</file>