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1" r:id="rId2"/>
    <p:sldId id="286" r:id="rId3"/>
    <p:sldId id="292" r:id="rId4"/>
    <p:sldId id="293" r:id="rId5"/>
    <p:sldId id="294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100" d="100"/>
          <a:sy n="100" d="100"/>
        </p:scale>
        <p:origin x="-950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</a:t>
            </a:r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ششم</a:t>
            </a:r>
            <a:endParaRPr lang="fa-IR" sz="44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تشخیص اشیاء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معرفی تشخیص اشیاء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چهارم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03187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1. Object </a:t>
            </a:r>
            <a:r>
              <a:rPr lang="en-US" sz="3200" dirty="0">
                <a:solidFill>
                  <a:srgbClr val="FFFF00"/>
                </a:solidFill>
              </a:rPr>
              <a:t>Detection using Template Matching</a:t>
            </a:r>
          </a:p>
          <a:p>
            <a:r>
              <a:rPr lang="en-US" sz="3200" dirty="0">
                <a:solidFill>
                  <a:srgbClr val="FFFF00"/>
                </a:solidFill>
              </a:rPr>
              <a:t>2. Mini Project – Finding Waldo</a:t>
            </a:r>
          </a:p>
          <a:p>
            <a:r>
              <a:rPr lang="en-US" sz="3200" dirty="0">
                <a:solidFill>
                  <a:srgbClr val="FFFF00"/>
                </a:solidFill>
              </a:rPr>
              <a:t>3. Feature Description Theory</a:t>
            </a:r>
          </a:p>
          <a:p>
            <a:r>
              <a:rPr lang="en-US" sz="3200" dirty="0">
                <a:solidFill>
                  <a:srgbClr val="FFFF00"/>
                </a:solidFill>
              </a:rPr>
              <a:t>4. Finding Corners</a:t>
            </a:r>
          </a:p>
          <a:p>
            <a:r>
              <a:rPr lang="de-DE" sz="3200" dirty="0">
                <a:solidFill>
                  <a:srgbClr val="FFFF00"/>
                </a:solidFill>
              </a:rPr>
              <a:t>5. SIFT, SURF, FAST, BREIF &amp; ORB</a:t>
            </a:r>
          </a:p>
          <a:p>
            <a:r>
              <a:rPr lang="en-US" sz="3200" dirty="0">
                <a:solidFill>
                  <a:srgbClr val="FFFF00"/>
                </a:solidFill>
              </a:rPr>
              <a:t>6. Mini Project – Object Detection using Features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7. Histogram of Gradients (</a:t>
            </a:r>
            <a:r>
              <a:rPr lang="en-US" sz="3200" dirty="0" err="1">
                <a:solidFill>
                  <a:srgbClr val="FFFF00"/>
                </a:solidFill>
              </a:rPr>
              <a:t>HoG</a:t>
            </a:r>
            <a:r>
              <a:rPr lang="en-US" sz="3200" dirty="0">
                <a:solidFill>
                  <a:srgbClr val="FFFF00"/>
                </a:solidFill>
              </a:rPr>
              <a:t>) as a Descriptor</a:t>
            </a:r>
            <a:endParaRPr lang="fa-IR" dirty="0">
              <a:solidFill>
                <a:srgbClr val="FFFF00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16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15498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تشخیص شی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چرا به اشیاء تشخیص داده شده در تصویر نیاز داریم؟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برچسب زدن صحنه ها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ناوبری ربات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اتومبیل های خودران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تشخیص بدن </a:t>
            </a:r>
            <a:r>
              <a:rPr lang="fa-IR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(</a:t>
            </a:r>
            <a:r>
              <a:rPr lang="en-US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(Microsoft </a:t>
            </a:r>
            <a:r>
              <a:rPr lang="en-US" dirty="0" err="1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Kinect</a:t>
            </a:r>
            <a:endParaRPr lang="fa-IR" dirty="0" smtClean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تشخیص </a:t>
            </a: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بیماری و سرطان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تشخیص چهره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تشخیص دست خط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شناسایی اشیاء در تصاویر ماهواره ای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و غیره.</a:t>
            </a:r>
            <a:endParaRPr lang="fa-IR" dirty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arid\Desktop\pixel-wis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48" y="90872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تفاوت تشخیص و بازشناسی</a:t>
            </a:r>
          </a:p>
          <a:p>
            <a:pPr algn="ctr" rtl="1"/>
            <a:r>
              <a:rPr lang="en-US" dirty="0">
                <a:solidFill>
                  <a:srgbClr val="5ED802"/>
                </a:solidFill>
              </a:rPr>
              <a:t>Object Detection </a:t>
            </a:r>
            <a:r>
              <a:rPr lang="en-US" dirty="0" err="1">
                <a:solidFill>
                  <a:srgbClr val="5ED802"/>
                </a:solidFill>
              </a:rPr>
              <a:t>vs</a:t>
            </a:r>
            <a:r>
              <a:rPr lang="en-US" dirty="0">
                <a:solidFill>
                  <a:srgbClr val="5ED802"/>
                </a:solidFill>
              </a:rPr>
              <a:t> Recognition</a:t>
            </a:r>
            <a:endParaRPr lang="fa-IR" dirty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2050" name="Picture 2" descr="C:\Users\Farid\Desktop\object_detection_vs_image_recogn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51685"/>
            <a:ext cx="4404320" cy="440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Template Matching</a:t>
            </a:r>
            <a:endParaRPr lang="fa-IR" dirty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3074" name="Picture 2" descr="C:\Users\Farid\Desktop\multi_template_matching_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0" y="1484784"/>
            <a:ext cx="3474077" cy="3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rid\Desktop\15-Figure1.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9" y="1484784"/>
            <a:ext cx="4546117" cy="26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2021-09-08T12:35:26Z</dcterms:modified>
</cp:coreProperties>
</file>