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91" r:id="rId2"/>
    <p:sldId id="286" r:id="rId3"/>
    <p:sldId id="296" r:id="rId4"/>
  </p:sldIdLst>
  <p:sldSz cx="9144000" cy="6858000" type="screen4x3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D802"/>
    <a:srgbClr val="66EC02"/>
    <a:srgbClr val="00CCFF"/>
    <a:srgbClr val="FF00FF"/>
    <a:srgbClr val="3399FF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04" autoAdjust="0"/>
    <p:restoredTop sz="94660"/>
  </p:normalViewPr>
  <p:slideViewPr>
    <p:cSldViewPr>
      <p:cViewPr>
        <p:scale>
          <a:sx n="85" d="100"/>
          <a:sy n="85" d="100"/>
        </p:scale>
        <p:origin x="-835" y="-1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B5245140-4068-4AE3-A747-F5FE3A0D1866}" type="datetimeFigureOut">
              <a:rPr lang="fa-IR" smtClean="0"/>
              <a:t>02/02/1443</a:t>
            </a:fld>
            <a:endParaRPr lang="fa-I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D5992D91-F9C1-4393-893D-FE5679DF8ACF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1997481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6"/>
            <a:ext cx="4040188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6"/>
            <a:ext cx="4041775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73052"/>
            <a:ext cx="3008313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5"/>
            <a:ext cx="5111750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435105"/>
            <a:ext cx="3008313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3"/>
            <a:ext cx="548640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1"/>
            <a:ext cx="548640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13663"/>
            <a:ext cx="8229600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2776"/>
            <a:ext cx="8229600" cy="4713391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65304"/>
            <a:ext cx="21336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5304"/>
            <a:ext cx="28956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6165304"/>
            <a:ext cx="21336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09940" y="6608110"/>
            <a:ext cx="752469" cy="270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bg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bg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692696"/>
            <a:ext cx="8136904" cy="4832092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ctr" rtl="1"/>
            <a:r>
              <a:rPr lang="fa-IR" sz="4400" dirty="0" smtClean="0">
                <a:solidFill>
                  <a:schemeClr val="bg1"/>
                </a:solidFill>
                <a:cs typeface="Far.Black" pitchFamily="2" charset="-78"/>
              </a:rPr>
              <a:t>فصل ششم</a:t>
            </a:r>
          </a:p>
          <a:p>
            <a:pPr algn="ctr" rtl="1"/>
            <a:endParaRPr lang="fa-IR" sz="4400" dirty="0">
              <a:solidFill>
                <a:schemeClr val="bg1"/>
              </a:solidFill>
              <a:cs typeface="Far.Black" pitchFamily="2" charset="-78"/>
            </a:endParaRPr>
          </a:p>
          <a:p>
            <a:pPr algn="ctr" rtl="1"/>
            <a:r>
              <a:rPr lang="fa-IR" sz="4400" dirty="0" smtClean="0">
                <a:solidFill>
                  <a:srgbClr val="FFFF00"/>
                </a:solidFill>
                <a:cs typeface="Far.Black" pitchFamily="2" charset="-78"/>
              </a:rPr>
              <a:t>تشخیص اشیاء</a:t>
            </a:r>
          </a:p>
          <a:p>
            <a:pPr algn="ctr" rtl="1"/>
            <a:endParaRPr lang="fa-IR" sz="4400" dirty="0">
              <a:solidFill>
                <a:schemeClr val="bg1"/>
              </a:solidFill>
              <a:cs typeface="Far.Black" pitchFamily="2" charset="-78"/>
            </a:endParaRPr>
          </a:p>
          <a:p>
            <a:pPr algn="ctr" rtl="1"/>
            <a:r>
              <a:rPr lang="fa-IR" sz="4400" dirty="0" smtClean="0">
                <a:solidFill>
                  <a:srgbClr val="5ED802"/>
                </a:solidFill>
                <a:cs typeface="Far.Black" pitchFamily="2" charset="-78"/>
              </a:rPr>
              <a:t>شرکت هوش مصنوعی رسا</a:t>
            </a:r>
          </a:p>
          <a:p>
            <a:pPr algn="ctr" rtl="1"/>
            <a:endParaRPr lang="fa-IR" sz="4400" dirty="0">
              <a:solidFill>
                <a:schemeClr val="bg1"/>
              </a:solidFill>
              <a:cs typeface="Far.Black" pitchFamily="2" charset="-78"/>
            </a:endParaRPr>
          </a:p>
          <a:p>
            <a:pPr algn="ctr" rtl="1"/>
            <a:r>
              <a:rPr lang="fa-IR" sz="4400" dirty="0" smtClean="0">
                <a:solidFill>
                  <a:schemeClr val="bg1"/>
                </a:solidFill>
                <a:cs typeface="Far.Black" pitchFamily="2" charset="-78"/>
              </a:rPr>
              <a:t>مدرس : فرید هاشمی نژاد</a:t>
            </a:r>
            <a:endParaRPr lang="fa-IR" sz="4400" dirty="0">
              <a:solidFill>
                <a:schemeClr val="bg1"/>
              </a:solidFill>
              <a:cs typeface="Far.Black" pitchFamily="2" charset="-78"/>
            </a:endParaRPr>
          </a:p>
        </p:txBody>
      </p:sp>
      <p:pic>
        <p:nvPicPr>
          <p:cNvPr id="1027" name="Picture 3" descr="D:\rasa_tutorial\python\images\5848152fcef1014c0b5e496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332656"/>
            <a:ext cx="1566231" cy="1560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rasa_tutorial\python\images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36868"/>
            <a:ext cx="1568446" cy="1551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784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692696"/>
            <a:ext cx="8136904" cy="5201424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ctr" rtl="1"/>
            <a:r>
              <a:rPr lang="fa-IR" sz="3600" dirty="0" smtClean="0">
                <a:solidFill>
                  <a:schemeClr val="bg1"/>
                </a:solidFill>
                <a:cs typeface="Far.Black" pitchFamily="2" charset="-78"/>
              </a:rPr>
              <a:t>تمرین تطبیق تمپلیت</a:t>
            </a:r>
            <a:endParaRPr lang="fa-IR" sz="3600" dirty="0" smtClean="0">
              <a:solidFill>
                <a:schemeClr val="bg1"/>
              </a:solidFill>
              <a:cs typeface="Far.Black" pitchFamily="2" charset="-78"/>
            </a:endParaRPr>
          </a:p>
          <a:p>
            <a:pPr algn="ctr" rtl="1"/>
            <a:endParaRPr lang="fa-IR" sz="4000" dirty="0">
              <a:solidFill>
                <a:schemeClr val="bg1"/>
              </a:solidFill>
              <a:cs typeface="Far.Black" pitchFamily="2" charset="-78"/>
            </a:endParaRPr>
          </a:p>
          <a:p>
            <a:pPr algn="ctr" rtl="1"/>
            <a:endParaRPr lang="fa-IR" sz="2800" dirty="0" smtClean="0">
              <a:solidFill>
                <a:srgbClr val="FFFF00"/>
              </a:solidFill>
              <a:cs typeface="Far.Black" pitchFamily="2" charset="-78"/>
            </a:endParaRPr>
          </a:p>
          <a:p>
            <a:pPr algn="ctr" rtl="1"/>
            <a:r>
              <a:rPr lang="fa-IR" sz="2800" dirty="0" smtClean="0">
                <a:solidFill>
                  <a:srgbClr val="FFFF00"/>
                </a:solidFill>
                <a:cs typeface="Far.Black" pitchFamily="2" charset="-78"/>
              </a:rPr>
              <a:t>جلسه سی </a:t>
            </a:r>
            <a:r>
              <a:rPr lang="fa-IR" sz="2800" dirty="0" smtClean="0">
                <a:solidFill>
                  <a:srgbClr val="FFFF00"/>
                </a:solidFill>
                <a:cs typeface="Far.Black" pitchFamily="2" charset="-78"/>
              </a:rPr>
              <a:t>پنجم</a:t>
            </a:r>
            <a:endParaRPr lang="fa-IR" sz="2800" dirty="0" smtClean="0">
              <a:solidFill>
                <a:srgbClr val="FFFF00"/>
              </a:solidFill>
              <a:cs typeface="Far.Black" pitchFamily="2" charset="-78"/>
            </a:endParaRPr>
          </a:p>
          <a:p>
            <a:pPr algn="ctr" rtl="1"/>
            <a:endParaRPr lang="fa-IR" sz="4000" dirty="0" smtClean="0">
              <a:solidFill>
                <a:schemeClr val="bg1"/>
              </a:solidFill>
              <a:cs typeface="Far.Black" pitchFamily="2" charset="-78"/>
            </a:endParaRPr>
          </a:p>
          <a:p>
            <a:pPr algn="ctr" rtl="1"/>
            <a:endParaRPr lang="fa-IR" sz="4000" dirty="0">
              <a:solidFill>
                <a:schemeClr val="bg1"/>
              </a:solidFill>
              <a:cs typeface="Far.Black" pitchFamily="2" charset="-78"/>
            </a:endParaRPr>
          </a:p>
          <a:p>
            <a:pPr algn="ctr" rtl="1"/>
            <a:r>
              <a:rPr lang="fa-IR" sz="4000" dirty="0" smtClean="0">
                <a:solidFill>
                  <a:srgbClr val="5ED802"/>
                </a:solidFill>
                <a:cs typeface="Far.Black" pitchFamily="2" charset="-78"/>
              </a:rPr>
              <a:t>شرکت هوش مصنوعی رسا</a:t>
            </a:r>
          </a:p>
          <a:p>
            <a:pPr algn="ctr" rtl="1"/>
            <a:endParaRPr lang="fa-IR" sz="4000" dirty="0">
              <a:solidFill>
                <a:schemeClr val="bg1"/>
              </a:solidFill>
              <a:cs typeface="Far.Black" pitchFamily="2" charset="-78"/>
            </a:endParaRPr>
          </a:p>
          <a:p>
            <a:pPr algn="ctr" rtl="1"/>
            <a:r>
              <a:rPr lang="fa-IR" sz="4000" dirty="0" smtClean="0">
                <a:solidFill>
                  <a:schemeClr val="bg1"/>
                </a:solidFill>
                <a:cs typeface="Far.Black" pitchFamily="2" charset="-78"/>
              </a:rPr>
              <a:t>مدرس : فرید هاشمی نژاد</a:t>
            </a:r>
            <a:endParaRPr lang="fa-IR" sz="4000" dirty="0">
              <a:solidFill>
                <a:schemeClr val="bg1"/>
              </a:solidFill>
              <a:cs typeface="Far.Black" pitchFamily="2" charset="-78"/>
            </a:endParaRPr>
          </a:p>
        </p:txBody>
      </p:sp>
      <p:pic>
        <p:nvPicPr>
          <p:cNvPr id="1027" name="Picture 3" descr="D:\rasa_tutorial\python\images\5848152fcef1014c0b5e496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1628800"/>
            <a:ext cx="1566231" cy="1560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rasa_tutorial\python\images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378" y="1637226"/>
            <a:ext cx="1568446" cy="1551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311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77665" y="620688"/>
            <a:ext cx="8136904" cy="461665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ctr" rtl="1"/>
            <a:r>
              <a:rPr lang="en-US" dirty="0" smtClean="0">
                <a:solidFill>
                  <a:srgbClr val="5ED802"/>
                </a:solidFill>
                <a:latin typeface="Lalezar" pitchFamily="2" charset="-78"/>
                <a:cs typeface="Lalezar" pitchFamily="2" charset="-78"/>
              </a:rPr>
              <a:t>Template Matching</a:t>
            </a:r>
            <a:endParaRPr lang="fa-IR" dirty="0">
              <a:solidFill>
                <a:srgbClr val="5ED802"/>
              </a:solidFill>
              <a:latin typeface="Lalezar" pitchFamily="2" charset="-78"/>
              <a:cs typeface="Lalezar" pitchFamily="2" charset="-78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9573" y="1124744"/>
            <a:ext cx="4090340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9091" y="4509120"/>
            <a:ext cx="431304" cy="431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097723"/>
            <a:ext cx="4211674" cy="2967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4775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1.85185E-6 C -0.03177 -0.02315 -0.04461 -0.07685 -0.06267 -0.11505 C -0.07187 -0.13472 -0.0809 -0.15417 -0.0901 -0.17384 C -0.09288 -0.17986 -0.096 -0.1831 -0.1 -0.18843 C -0.10399 -0.19375 -0.10538 -0.20139 -0.10781 -0.2081 C -0.11545 -0.22824 -0.12482 -0.24745 -0.13229 -0.26805 C -0.13472 -0.275 -0.13698 -0.28194 -0.13923 -0.28889 C -0.14149 -0.2956 -0.14704 -0.30856 -0.14704 -0.30856 C -0.15173 -0.3338 -0.16059 -0.3588 -0.16961 -0.38171 C -0.17517 -0.3956 -0.18177 -0.4081 -0.18524 -0.42361 C -0.18784 -0.43495 -0.18958 -0.44745 -0.19114 -0.45903 C -0.19201 -0.4662 -0.19132 -0.47222 -0.19513 -0.47731 C -0.19739 -0.50023 -0.19218 -0.49583 -0.20486 -0.49815 C -0.20816 -0.49977 -0.20694 -0.49861 -0.20885 -0.50069 L -0.15 -0.50347 L -0.0677 -0.49954 L 0.23143 -0.50347 L -0.20191 -0.45509 L 0.22848 -0.46944 L -0.196 -0.39606 L 0.22362 -0.41829 L -0.19409 -0.31643 L 0.23039 -0.32176 L -0.18628 -0.26667 L 0.21667 -0.27338 L -0.19895 -0.18704 L 0.23039 -0.18565 L -0.19114 -0.0956 L 0.22743 -0.09954 " pathEditMode="relative" ptsTypes="fffffffffffffAAAAAAAAAAAAAAAA">
                                      <p:cBhvr>
                                        <p:cTn id="6" dur="5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30</Words>
  <Application>Microsoft Office PowerPoint</Application>
  <PresentationFormat>On-screen Show (4:3)</PresentationFormat>
  <Paragraphs>17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2014-02-21T02:04:43Z</dcterms:created>
  <dcterms:modified xsi:type="dcterms:W3CDTF">2021-09-09T08:20:25Z</dcterms:modified>
</cp:coreProperties>
</file>