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301" r:id="rId4"/>
    <p:sldId id="302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80" d="100"/>
          <a:sy n="80" d="100"/>
        </p:scale>
        <p:origin x="-10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18/02/1443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ششم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تشخیص اشیاء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پیدا کردن گوشه ها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سی هفتم</a:t>
            </a: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گوشه ها به عنوان ویژگی ها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گوشه ها زمانی مشخص می شوند که یک پنجره را در هر جهت روی آن نقطه </a:t>
            </a:r>
            <a:r>
              <a:rPr lang="fa-IR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جابجا کنیم،</a:t>
            </a:r>
            <a:r>
              <a:rPr lang="fa-IR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تغییر در </a:t>
            </a:r>
            <a:r>
              <a:rPr lang="fa-IR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شدت روشنایی، زیاد دیده شود.</a:t>
            </a:r>
            <a:endParaRPr lang="fa-IR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80" y="2924944"/>
            <a:ext cx="8117448" cy="209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1119" y="2436639"/>
            <a:ext cx="81369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solidFill>
                  <a:srgbClr val="5ED802"/>
                </a:solidFill>
                <a:latin typeface="Lalezar" pitchFamily="2" charset="-78"/>
                <a:cs typeface="Lalezar" pitchFamily="2" charset="-78"/>
              </a:rPr>
              <a:t>گوشه			لبه		      فلت</a:t>
            </a:r>
            <a:endParaRPr lang="fa-IR" dirty="0">
              <a:solidFill>
                <a:srgbClr val="5ED802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31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fa-IR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گوشه یابی در برابر چرخش، جابجایی و تغییرات </a:t>
            </a: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affine</a:t>
            </a:r>
            <a:r>
              <a:rPr lang="fa-IR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روشنایی پایدار است.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ولی ...</a:t>
            </a:r>
            <a:endParaRPr lang="fa-IR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38" y="1785980"/>
            <a:ext cx="2818433" cy="137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767" y="3272258"/>
            <a:ext cx="2818433" cy="178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8808" y="2149104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1149081" y="2579118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827584" y="3671476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reeform 5"/>
          <p:cNvSpPr/>
          <p:nvPr/>
        </p:nvSpPr>
        <p:spPr>
          <a:xfrm>
            <a:off x="1183103" y="2185494"/>
            <a:ext cx="2355744" cy="2980272"/>
          </a:xfrm>
          <a:custGeom>
            <a:avLst/>
            <a:gdLst>
              <a:gd name="connsiteX0" fmla="*/ 111307 w 2355744"/>
              <a:gd name="connsiteY0" fmla="*/ 2980272 h 2980272"/>
              <a:gd name="connsiteX1" fmla="*/ 16305 w 2355744"/>
              <a:gd name="connsiteY1" fmla="*/ 1733363 h 2980272"/>
              <a:gd name="connsiteX2" fmla="*/ 408191 w 2355744"/>
              <a:gd name="connsiteY2" fmla="*/ 783337 h 2980272"/>
              <a:gd name="connsiteX3" fmla="*/ 1536346 w 2355744"/>
              <a:gd name="connsiteY3" fmla="*/ 106444 h 2980272"/>
              <a:gd name="connsiteX4" fmla="*/ 2355744 w 2355744"/>
              <a:gd name="connsiteY4" fmla="*/ 11441 h 298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744" h="2980272">
                <a:moveTo>
                  <a:pt x="111307" y="2980272"/>
                </a:moveTo>
                <a:cubicBezTo>
                  <a:pt x="39065" y="2539895"/>
                  <a:pt x="-33176" y="2099519"/>
                  <a:pt x="16305" y="1733363"/>
                </a:cubicBezTo>
                <a:cubicBezTo>
                  <a:pt x="65786" y="1367207"/>
                  <a:pt x="154851" y="1054490"/>
                  <a:pt x="408191" y="783337"/>
                </a:cubicBezTo>
                <a:cubicBezTo>
                  <a:pt x="661531" y="512184"/>
                  <a:pt x="1211754" y="235093"/>
                  <a:pt x="1536346" y="106444"/>
                </a:cubicBezTo>
                <a:cubicBezTo>
                  <a:pt x="1860938" y="-22205"/>
                  <a:pt x="2108341" y="-5382"/>
                  <a:pt x="2355744" y="1144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3347864" y="4653136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Freeform 13"/>
          <p:cNvSpPr/>
          <p:nvPr/>
        </p:nvSpPr>
        <p:spPr>
          <a:xfrm>
            <a:off x="3538847" y="4841730"/>
            <a:ext cx="718828" cy="648072"/>
          </a:xfrm>
          <a:custGeom>
            <a:avLst/>
            <a:gdLst>
              <a:gd name="connsiteX0" fmla="*/ 111307 w 2355744"/>
              <a:gd name="connsiteY0" fmla="*/ 2980272 h 2980272"/>
              <a:gd name="connsiteX1" fmla="*/ 16305 w 2355744"/>
              <a:gd name="connsiteY1" fmla="*/ 1733363 h 2980272"/>
              <a:gd name="connsiteX2" fmla="*/ 408191 w 2355744"/>
              <a:gd name="connsiteY2" fmla="*/ 783337 h 2980272"/>
              <a:gd name="connsiteX3" fmla="*/ 1536346 w 2355744"/>
              <a:gd name="connsiteY3" fmla="*/ 106444 h 2980272"/>
              <a:gd name="connsiteX4" fmla="*/ 2355744 w 2355744"/>
              <a:gd name="connsiteY4" fmla="*/ 11441 h 298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744" h="2980272">
                <a:moveTo>
                  <a:pt x="111307" y="2980272"/>
                </a:moveTo>
                <a:cubicBezTo>
                  <a:pt x="39065" y="2539895"/>
                  <a:pt x="-33176" y="2099519"/>
                  <a:pt x="16305" y="1733363"/>
                </a:cubicBezTo>
                <a:cubicBezTo>
                  <a:pt x="65786" y="1367207"/>
                  <a:pt x="154851" y="1054490"/>
                  <a:pt x="408191" y="783337"/>
                </a:cubicBezTo>
                <a:cubicBezTo>
                  <a:pt x="661531" y="512184"/>
                  <a:pt x="1211754" y="235093"/>
                  <a:pt x="1536346" y="106444"/>
                </a:cubicBezTo>
                <a:cubicBezTo>
                  <a:pt x="1860938" y="-22205"/>
                  <a:pt x="2108341" y="-5382"/>
                  <a:pt x="2355744" y="1144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47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2021-09-25T19:00:08Z</dcterms:modified>
</cp:coreProperties>
</file>