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2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21/10/1442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سوم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شروع با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خواندن، نوشتن و نمایش تصویر در </a:t>
            </a:r>
            <a:r>
              <a:rPr lang="en-US" sz="4400" dirty="0" err="1" smtClean="0">
                <a:solidFill>
                  <a:schemeClr val="bg1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ششم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7848872" cy="618630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C:\\path\\code.py</a:t>
            </a:r>
          </a:p>
          <a:p>
            <a:r>
              <a:rPr lang="en-US" sz="3600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</a:t>
            </a: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         D:\\path\\image.jpg	</a:t>
            </a:r>
          </a:p>
          <a:p>
            <a:r>
              <a:rPr lang="en-US" sz="3600" dirty="0" smtClean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Cv2.Imread(D:\\path\\image.jpg)</a:t>
            </a:r>
          </a:p>
          <a:p>
            <a:endParaRPr lang="en-US" sz="36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endParaRPr lang="en-US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endParaRPr lang="en-US" sz="36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endParaRPr lang="en-US" sz="3600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marL="742950" indent="-7429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</a:t>
            </a:r>
            <a:r>
              <a:rPr lang="en-US" sz="3600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:\\path\\code.py</a:t>
            </a:r>
          </a:p>
          <a:p>
            <a:r>
              <a:rPr lang="en-US" sz="3600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           </a:t>
            </a: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c:\\</a:t>
            </a:r>
            <a:r>
              <a:rPr lang="en-US" sz="3600" dirty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path\\</a:t>
            </a:r>
            <a:r>
              <a:rPr lang="en-US" sz="3600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image.jpg</a:t>
            </a:r>
          </a:p>
          <a:p>
            <a:r>
              <a:rPr lang="en-US" sz="3600" dirty="0">
                <a:solidFill>
                  <a:srgbClr val="66EC02"/>
                </a:solidFill>
                <a:latin typeface="Lalezar" pitchFamily="2" charset="-78"/>
                <a:cs typeface="Lalezar" pitchFamily="2" charset="-78"/>
              </a:rPr>
              <a:t>Cv2.Imread(image.jpg)</a:t>
            </a:r>
          </a:p>
          <a:p>
            <a:endParaRPr lang="fa-IR" sz="3600" dirty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63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2021-06-01T11:46:04Z</dcterms:modified>
</cp:coreProperties>
</file>