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1" r:id="rId2"/>
    <p:sldId id="286" r:id="rId3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28/10/1442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سوم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شروع با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3200" dirty="0" smtClean="0">
                <a:solidFill>
                  <a:schemeClr val="bg1"/>
                </a:solidFill>
                <a:cs typeface="Far.Black" pitchFamily="2" charset="-78"/>
              </a:rPr>
              <a:t>ساخت تصویر با ماتریس ها و خاکستری کردن تصویر در </a:t>
            </a:r>
            <a:r>
              <a:rPr lang="en-US" sz="3200" dirty="0" err="1" smtClean="0">
                <a:solidFill>
                  <a:schemeClr val="bg1"/>
                </a:solidFill>
                <a:cs typeface="Far.Black" pitchFamily="2" charset="-78"/>
              </a:rPr>
              <a:t>OpenCV</a:t>
            </a:r>
            <a:endParaRPr lang="fa-IR" sz="32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جلسه </a:t>
            </a:r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هفتم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2021-06-08T10:55:54Z</dcterms:modified>
</cp:coreProperties>
</file>