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1" r:id="rId2"/>
    <p:sldId id="286" r:id="rId3"/>
    <p:sldId id="292" r:id="rId4"/>
    <p:sldId id="293" r:id="rId5"/>
    <p:sldId id="295" r:id="rId6"/>
    <p:sldId id="294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CC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سوم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شروع با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38609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انواع </a:t>
            </a:r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Color Space</a:t>
            </a:r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 و بررسی آنها در </a:t>
            </a:r>
            <a:r>
              <a:rPr lang="en-US" sz="4000" dirty="0" err="1" smtClean="0">
                <a:solidFill>
                  <a:schemeClr val="bg1"/>
                </a:solidFill>
                <a:cs typeface="Far.Black" pitchFamily="2" charset="-78"/>
              </a:rPr>
              <a:t>OpenCV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هشتم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fa-IR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انواع </a:t>
            </a:r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color space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/>
            <a:r>
              <a:rPr lang="en-US" sz="5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RGB</a:t>
            </a:r>
          </a:p>
          <a:p>
            <a:pPr lvl="1" algn="ctr"/>
            <a:r>
              <a:rPr lang="en-US" sz="5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HSV</a:t>
            </a:r>
          </a:p>
          <a:p>
            <a:pPr lvl="1" algn="ctr"/>
            <a:r>
              <a:rPr lang="en-US" sz="5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CMYK</a:t>
            </a:r>
            <a:endParaRPr lang="fa-IR" sz="54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RGB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390876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1295293" lvl="1" indent="-685800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Lalezar" pitchFamily="2" charset="-78"/>
                <a:cs typeface="Lalezar" pitchFamily="2" charset="-78"/>
              </a:rPr>
              <a:t>Red</a:t>
            </a:r>
            <a:r>
              <a:rPr lang="en-US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44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Green</a:t>
            </a:r>
            <a:r>
              <a:rPr lang="en-US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Blue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Additive color model</a:t>
            </a:r>
            <a:r>
              <a:rPr lang="en-US" sz="44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 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fa-IR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ترکیب رنگ ها و تنظیم شدت روشنایی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OpenCV</a:t>
            </a: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: BGR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fa-IR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بسیار کاربردی بخصوص برای نمایش تصاویر در نمایشگرها</a:t>
            </a:r>
            <a:endParaRPr lang="en-US" sz="40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2050" name="Picture 2" descr="C:\Users\Farid\Desktop\330px-AdditiveCol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470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rid\Desktop\RGB_illumin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41" y="4842584"/>
            <a:ext cx="221271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CMYK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29238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1295293" lvl="1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CCFF"/>
                </a:solidFill>
                <a:latin typeface="Lalezar" pitchFamily="2" charset="-78"/>
                <a:cs typeface="Lalezar" pitchFamily="2" charset="-78"/>
              </a:rPr>
              <a:t>Cyan </a:t>
            </a:r>
            <a:r>
              <a:rPr lang="en-US" sz="4800" dirty="0" smtClean="0">
                <a:solidFill>
                  <a:srgbClr val="FF00FF"/>
                </a:solidFill>
                <a:latin typeface="Lalezar" pitchFamily="2" charset="-78"/>
                <a:cs typeface="Lalezar" pitchFamily="2" charset="-78"/>
              </a:rPr>
              <a:t>Magenta</a:t>
            </a:r>
            <a:r>
              <a:rPr lang="en-US" sz="4800" dirty="0" smtClean="0">
                <a:solidFill>
                  <a:srgbClr val="CC00CC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48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Yellow</a:t>
            </a:r>
            <a:r>
              <a:rPr lang="en-US" sz="4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4800" b="1" u="sng" dirty="0" smtClean="0">
                <a:latin typeface="Lalezar" pitchFamily="2" charset="-78"/>
                <a:cs typeface="Lalezar" pitchFamily="2" charset="-78"/>
              </a:rPr>
              <a:t>Black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Subtractive color model</a:t>
            </a:r>
            <a:r>
              <a:rPr lang="en-US" sz="4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 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fa-IR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بر اساس </a:t>
            </a:r>
            <a:r>
              <a:rPr lang="en-US" sz="4400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CMY Color model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Color Printing</a:t>
            </a:r>
          </a:p>
        </p:txBody>
      </p:sp>
      <p:pic>
        <p:nvPicPr>
          <p:cNvPr id="1026" name="Picture 2" descr="C:\Users\Farid\Desktop\225px-CMYK_subtractive_color_mix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87760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HSV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Hue Saturation Value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Hue : </a:t>
            </a:r>
            <a:r>
              <a:rPr lang="fa-IR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مقدار رنگ </a:t>
            </a: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: 0-179</a:t>
            </a:r>
            <a:endParaRPr lang="en-US" sz="40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Saturation: </a:t>
            </a:r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اشباع یا شدت رنگ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: 0-255</a:t>
            </a:r>
            <a:endParaRPr lang="fa-IR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Value : </a:t>
            </a:r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شدت روشنایی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: 0-255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Computer Vision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Color Segmentation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Color Filtering</a:t>
            </a:r>
          </a:p>
          <a:p>
            <a:pPr marL="1295293" lvl="1" indent="-685800">
              <a:buFont typeface="Arial" pitchFamily="34" charset="0"/>
              <a:buChar char="•"/>
            </a:pPr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3074" name="Picture 2" descr="C:\Users\Farid\Desktop\296px-HSV_color_solid_cylinder_saturation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57454"/>
            <a:ext cx="326436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HSV Color Filtering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Color Range Filter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Red : 165 to  15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Green : 45 to 75</a:t>
            </a:r>
          </a:p>
          <a:p>
            <a:pPr marL="1295293" lvl="1" indent="-6858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Blue : 90 to 120</a:t>
            </a:r>
            <a:endParaRPr lang="en-US" sz="32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1295293" lvl="1" indent="-685800">
              <a:buFont typeface="Arial" pitchFamily="34" charset="0"/>
              <a:buChar char="•"/>
            </a:pPr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4098" name="Picture 2" descr="C:\Users\Farid\Desktop\15186766673210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3171"/>
            <a:ext cx="2966392" cy="28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2021-06-10T12:02:15Z</dcterms:modified>
</cp:coreProperties>
</file>