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91" r:id="rId2"/>
    <p:sldId id="286" r:id="rId3"/>
    <p:sldId id="292" r:id="rId4"/>
  </p:sldIdLst>
  <p:sldSz cx="9144000" cy="6858000" type="screen4x3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00CCFF"/>
    <a:srgbClr val="3399FF"/>
    <a:srgbClr val="CC00CC"/>
    <a:srgbClr val="66EC02"/>
    <a:srgbClr val="5ED8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04" autoAdjust="0"/>
    <p:restoredTop sz="94660"/>
  </p:normalViewPr>
  <p:slideViewPr>
    <p:cSldViewPr>
      <p:cViewPr>
        <p:scale>
          <a:sx n="75" d="100"/>
          <a:sy n="75" d="100"/>
        </p:scale>
        <p:origin x="-1670" y="-3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B5245140-4068-4AE3-A747-F5FE3A0D1866}" type="datetimeFigureOut">
              <a:rPr lang="fa-IR" smtClean="0"/>
              <a:t>29/10/1442</a:t>
            </a:fld>
            <a:endParaRPr lang="fa-I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D5992D91-F9C1-4393-893D-FE5679DF8ACF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1997481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6/9/2021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6"/>
            <a:ext cx="4040188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6"/>
            <a:ext cx="4041775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73052"/>
            <a:ext cx="3008313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5"/>
            <a:ext cx="5111750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435105"/>
            <a:ext cx="3008313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3"/>
            <a:ext cx="548640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1"/>
            <a:ext cx="548640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13663"/>
            <a:ext cx="8229600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2776"/>
            <a:ext cx="8229600" cy="4713391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65304"/>
            <a:ext cx="21336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5304"/>
            <a:ext cx="28956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6165304"/>
            <a:ext cx="21336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09940" y="6608110"/>
            <a:ext cx="752469" cy="270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bg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bg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692696"/>
            <a:ext cx="8136904" cy="4832092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ctr" rtl="1"/>
            <a:r>
              <a:rPr lang="fa-IR" sz="4400" dirty="0" smtClean="0">
                <a:solidFill>
                  <a:schemeClr val="bg1"/>
                </a:solidFill>
                <a:cs typeface="Far.Black" pitchFamily="2" charset="-78"/>
              </a:rPr>
              <a:t>فصل سوم</a:t>
            </a:r>
          </a:p>
          <a:p>
            <a:pPr algn="ctr" rtl="1"/>
            <a:endParaRPr lang="fa-IR" sz="4400" dirty="0">
              <a:solidFill>
                <a:schemeClr val="bg1"/>
              </a:solidFill>
              <a:cs typeface="Far.Black" pitchFamily="2" charset="-78"/>
            </a:endParaRPr>
          </a:p>
          <a:p>
            <a:pPr algn="ctr" rtl="1"/>
            <a:r>
              <a:rPr lang="fa-IR" sz="4400" dirty="0" smtClean="0">
                <a:solidFill>
                  <a:srgbClr val="FFFF00"/>
                </a:solidFill>
                <a:cs typeface="Far.Black" pitchFamily="2" charset="-78"/>
              </a:rPr>
              <a:t>شروع با </a:t>
            </a:r>
            <a:r>
              <a:rPr lang="en-US" sz="4400" dirty="0" err="1" smtClean="0">
                <a:solidFill>
                  <a:srgbClr val="FFFF00"/>
                </a:solidFill>
                <a:cs typeface="Far.Black" pitchFamily="2" charset="-78"/>
              </a:rPr>
              <a:t>OpenCV</a:t>
            </a:r>
            <a:endParaRPr lang="fa-IR" sz="4400" dirty="0" smtClean="0">
              <a:solidFill>
                <a:srgbClr val="FFFF00"/>
              </a:solidFill>
              <a:cs typeface="Far.Black" pitchFamily="2" charset="-78"/>
            </a:endParaRPr>
          </a:p>
          <a:p>
            <a:pPr algn="ctr" rtl="1"/>
            <a:endParaRPr lang="fa-IR" sz="4400" dirty="0">
              <a:solidFill>
                <a:schemeClr val="bg1"/>
              </a:solidFill>
              <a:cs typeface="Far.Black" pitchFamily="2" charset="-78"/>
            </a:endParaRPr>
          </a:p>
          <a:p>
            <a:pPr algn="ctr" rtl="1"/>
            <a:r>
              <a:rPr lang="fa-IR" sz="4400" dirty="0" smtClean="0">
                <a:solidFill>
                  <a:srgbClr val="5ED802"/>
                </a:solidFill>
                <a:cs typeface="Far.Black" pitchFamily="2" charset="-78"/>
              </a:rPr>
              <a:t>شرکت هوش مصنوعی رسا</a:t>
            </a:r>
          </a:p>
          <a:p>
            <a:pPr algn="ctr" rtl="1"/>
            <a:endParaRPr lang="fa-IR" sz="4400" dirty="0">
              <a:solidFill>
                <a:schemeClr val="bg1"/>
              </a:solidFill>
              <a:cs typeface="Far.Black" pitchFamily="2" charset="-78"/>
            </a:endParaRPr>
          </a:p>
          <a:p>
            <a:pPr algn="ctr" rtl="1"/>
            <a:r>
              <a:rPr lang="fa-IR" sz="4400" dirty="0" smtClean="0">
                <a:solidFill>
                  <a:schemeClr val="bg1"/>
                </a:solidFill>
                <a:cs typeface="Far.Black" pitchFamily="2" charset="-78"/>
              </a:rPr>
              <a:t>مدرس : فرید هاشمی نژاد</a:t>
            </a:r>
            <a:endParaRPr lang="fa-IR" sz="4400" dirty="0">
              <a:solidFill>
                <a:schemeClr val="bg1"/>
              </a:solidFill>
              <a:cs typeface="Far.Black" pitchFamily="2" charset="-78"/>
            </a:endParaRPr>
          </a:p>
        </p:txBody>
      </p:sp>
      <p:pic>
        <p:nvPicPr>
          <p:cNvPr id="1027" name="Picture 3" descr="D:\rasa_tutorial\python\images\5848152fcef1014c0b5e496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332656"/>
            <a:ext cx="1566231" cy="1560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rasa_tutorial\python\images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36868"/>
            <a:ext cx="1568446" cy="1551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784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692696"/>
            <a:ext cx="8136904" cy="4770537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ctr" rtl="1"/>
            <a:r>
              <a:rPr lang="fa-IR" sz="4000" dirty="0" smtClean="0">
                <a:solidFill>
                  <a:schemeClr val="bg1"/>
                </a:solidFill>
                <a:cs typeface="Far.Black" pitchFamily="2" charset="-78"/>
              </a:rPr>
              <a:t>هیستوگرام در </a:t>
            </a:r>
            <a:r>
              <a:rPr lang="en-US" sz="4000" dirty="0" err="1" smtClean="0">
                <a:solidFill>
                  <a:schemeClr val="bg1"/>
                </a:solidFill>
                <a:cs typeface="Far.Black" pitchFamily="2" charset="-78"/>
              </a:rPr>
              <a:t>OpenCV</a:t>
            </a:r>
            <a:endParaRPr lang="fa-IR" sz="4000" dirty="0" smtClean="0">
              <a:solidFill>
                <a:schemeClr val="bg1"/>
              </a:solidFill>
              <a:cs typeface="Far.Black" pitchFamily="2" charset="-78"/>
            </a:endParaRPr>
          </a:p>
          <a:p>
            <a:pPr algn="ctr" rtl="1"/>
            <a:endParaRPr lang="fa-IR" sz="4400" dirty="0">
              <a:solidFill>
                <a:schemeClr val="bg1"/>
              </a:solidFill>
              <a:cs typeface="Far.Black" pitchFamily="2" charset="-78"/>
            </a:endParaRPr>
          </a:p>
          <a:p>
            <a:pPr algn="ctr" rtl="1"/>
            <a:r>
              <a:rPr lang="fa-IR" sz="4400" dirty="0" smtClean="0">
                <a:solidFill>
                  <a:srgbClr val="FFFF00"/>
                </a:solidFill>
                <a:cs typeface="Far.Black" pitchFamily="2" charset="-78"/>
              </a:rPr>
              <a:t>جلسه </a:t>
            </a:r>
            <a:r>
              <a:rPr lang="fa-IR" sz="4400" dirty="0" smtClean="0">
                <a:solidFill>
                  <a:srgbClr val="FFFF00"/>
                </a:solidFill>
                <a:cs typeface="Far.Black" pitchFamily="2" charset="-78"/>
              </a:rPr>
              <a:t>نهم</a:t>
            </a:r>
            <a:endParaRPr lang="fa-IR" sz="4400" dirty="0" smtClean="0">
              <a:solidFill>
                <a:srgbClr val="FFFF00"/>
              </a:solidFill>
              <a:cs typeface="Far.Black" pitchFamily="2" charset="-78"/>
            </a:endParaRPr>
          </a:p>
          <a:p>
            <a:pPr algn="ctr" rtl="1"/>
            <a:endParaRPr lang="fa-IR" sz="4400" dirty="0">
              <a:solidFill>
                <a:schemeClr val="bg1"/>
              </a:solidFill>
              <a:cs typeface="Far.Black" pitchFamily="2" charset="-78"/>
            </a:endParaRPr>
          </a:p>
          <a:p>
            <a:pPr algn="ctr" rtl="1"/>
            <a:r>
              <a:rPr lang="fa-IR" sz="4400" dirty="0" smtClean="0">
                <a:solidFill>
                  <a:srgbClr val="5ED802"/>
                </a:solidFill>
                <a:cs typeface="Far.Black" pitchFamily="2" charset="-78"/>
              </a:rPr>
              <a:t>شرکت هوش مصنوعی رسا</a:t>
            </a:r>
          </a:p>
          <a:p>
            <a:pPr algn="ctr" rtl="1"/>
            <a:endParaRPr lang="fa-IR" sz="4400" dirty="0">
              <a:solidFill>
                <a:schemeClr val="bg1"/>
              </a:solidFill>
              <a:cs typeface="Far.Black" pitchFamily="2" charset="-78"/>
            </a:endParaRPr>
          </a:p>
          <a:p>
            <a:pPr algn="ctr" rtl="1"/>
            <a:r>
              <a:rPr lang="fa-IR" sz="4400" dirty="0" smtClean="0">
                <a:solidFill>
                  <a:schemeClr val="bg1"/>
                </a:solidFill>
                <a:cs typeface="Far.Black" pitchFamily="2" charset="-78"/>
              </a:rPr>
              <a:t>مدرس : فرید هاشمی نژاد</a:t>
            </a:r>
            <a:endParaRPr lang="fa-IR" sz="4400" dirty="0">
              <a:solidFill>
                <a:schemeClr val="bg1"/>
              </a:solidFill>
              <a:cs typeface="Far.Black" pitchFamily="2" charset="-78"/>
            </a:endParaRPr>
          </a:p>
        </p:txBody>
      </p:sp>
      <p:pic>
        <p:nvPicPr>
          <p:cNvPr id="1027" name="Picture 3" descr="D:\rasa_tutorial\python\images\5848152fcef1014c0b5e496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1628800"/>
            <a:ext cx="1566231" cy="1560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rasa_tutorial\python\images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378" y="1637226"/>
            <a:ext cx="1568446" cy="1551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311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404664"/>
            <a:ext cx="8496944" cy="923330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lvl="1" algn="ctr" rtl="1"/>
            <a:r>
              <a:rPr lang="en-US" sz="5400" dirty="0" smtClean="0">
                <a:solidFill>
                  <a:schemeClr val="bg1"/>
                </a:solidFill>
                <a:latin typeface="Lalezar" pitchFamily="2" charset="-78"/>
                <a:cs typeface="Lalezar" pitchFamily="2" charset="-78"/>
              </a:rPr>
              <a:t>Histogram</a:t>
            </a:r>
            <a:endParaRPr lang="fa-IR" sz="5400" dirty="0">
              <a:solidFill>
                <a:schemeClr val="bg1"/>
              </a:solidFill>
              <a:latin typeface="Lalezar" pitchFamily="2" charset="-78"/>
              <a:cs typeface="Lalezar" pitchFamily="2" charset="-7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1642160"/>
            <a:ext cx="8496944" cy="3970318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lvl="1" algn="r" rtl="1"/>
            <a:r>
              <a:rPr lang="fa-IR" sz="3600" dirty="0" smtClean="0">
                <a:solidFill>
                  <a:srgbClr val="FFFF00"/>
                </a:solidFill>
                <a:latin typeface="Lalezar" pitchFamily="2" charset="-78"/>
                <a:cs typeface="Lalezar" pitchFamily="2" charset="-78"/>
              </a:rPr>
              <a:t>یک </a:t>
            </a:r>
            <a:r>
              <a:rPr lang="en-US" sz="3600" dirty="0" smtClean="0">
                <a:solidFill>
                  <a:srgbClr val="FFFF00"/>
                </a:solidFill>
                <a:latin typeface="Lalezar" pitchFamily="2" charset="-78"/>
                <a:cs typeface="Lalezar" pitchFamily="2" charset="-78"/>
              </a:rPr>
              <a:t> Representation</a:t>
            </a:r>
            <a:r>
              <a:rPr lang="fa-IR" sz="3600" dirty="0" smtClean="0">
                <a:solidFill>
                  <a:srgbClr val="FFFF00"/>
                </a:solidFill>
                <a:latin typeface="Lalezar" pitchFamily="2" charset="-78"/>
                <a:cs typeface="Lalezar" pitchFamily="2" charset="-78"/>
              </a:rPr>
              <a:t>برای نمایش نحوه توزیع داده های عددی است</a:t>
            </a:r>
          </a:p>
          <a:p>
            <a:pPr lvl="1" algn="r" rtl="1"/>
            <a:r>
              <a:rPr lang="en-US" sz="3600" dirty="0" smtClean="0">
                <a:solidFill>
                  <a:srgbClr val="FFFF00"/>
                </a:solidFill>
                <a:latin typeface="Lalezar" pitchFamily="2" charset="-78"/>
                <a:cs typeface="Lalezar" pitchFamily="2" charset="-78"/>
              </a:rPr>
              <a:t>Karl Pearson</a:t>
            </a:r>
            <a:endParaRPr lang="fa-IR" sz="3600" dirty="0" smtClean="0">
              <a:solidFill>
                <a:srgbClr val="FFFF00"/>
              </a:solidFill>
              <a:latin typeface="Lalezar" pitchFamily="2" charset="-78"/>
              <a:cs typeface="Lalezar" pitchFamily="2" charset="-78"/>
            </a:endParaRPr>
          </a:p>
          <a:p>
            <a:pPr lvl="1" algn="r" rtl="1"/>
            <a:r>
              <a:rPr lang="fa-IR" sz="3600" dirty="0" smtClean="0">
                <a:solidFill>
                  <a:srgbClr val="00B0F0"/>
                </a:solidFill>
                <a:latin typeface="Lalezar" pitchFamily="2" charset="-78"/>
                <a:cs typeface="Lalezar" pitchFamily="2" charset="-78"/>
              </a:rPr>
              <a:t>بسیار کاربردی</a:t>
            </a:r>
          </a:p>
          <a:p>
            <a:pPr lvl="1" algn="r" rtl="1"/>
            <a:r>
              <a:rPr lang="fa-IR" sz="3600" dirty="0" smtClean="0">
                <a:solidFill>
                  <a:srgbClr val="00B0F0"/>
                </a:solidFill>
                <a:latin typeface="Lalezar" pitchFamily="2" charset="-78"/>
                <a:cs typeface="Lalezar" pitchFamily="2" charset="-78"/>
              </a:rPr>
              <a:t>در پردازش تصویر</a:t>
            </a:r>
          </a:p>
          <a:p>
            <a:pPr lvl="1" algn="r" rtl="1"/>
            <a:r>
              <a:rPr lang="fa-IR" sz="3600" dirty="0" smtClean="0">
                <a:solidFill>
                  <a:srgbClr val="00B0F0"/>
                </a:solidFill>
                <a:latin typeface="Lalezar" pitchFamily="2" charset="-78"/>
                <a:cs typeface="Lalezar" pitchFamily="2" charset="-78"/>
              </a:rPr>
              <a:t>و بینایی ماشین</a:t>
            </a:r>
            <a:endParaRPr lang="fa-IR" sz="3600" dirty="0" smtClean="0">
              <a:solidFill>
                <a:srgbClr val="00B0F0"/>
              </a:solidFill>
              <a:latin typeface="Lalezar" pitchFamily="2" charset="-78"/>
              <a:cs typeface="Lalezar" pitchFamily="2" charset="-78"/>
            </a:endParaRPr>
          </a:p>
          <a:p>
            <a:pPr lvl="1" algn="r" rtl="1"/>
            <a:endParaRPr lang="fa-IR" sz="3600" dirty="0">
              <a:solidFill>
                <a:srgbClr val="FFFF00"/>
              </a:solidFill>
              <a:latin typeface="Lalezar" pitchFamily="2" charset="-78"/>
              <a:cs typeface="Lalezar" pitchFamily="2" charset="-78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323528" y="2708920"/>
            <a:ext cx="5040560" cy="375242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pic>
        <p:nvPicPr>
          <p:cNvPr id="7" name="Picture 2" descr="C:\Users\Farid\Desktop\Histogram_of_arrivals_per_minut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603683"/>
            <a:ext cx="4680520" cy="3962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050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49</Words>
  <Application>Microsoft Office PowerPoint</Application>
  <PresentationFormat>On-screen Show (4:3)</PresentationFormat>
  <Paragraphs>20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2014-02-21T02:04:43Z</dcterms:created>
  <dcterms:modified xsi:type="dcterms:W3CDTF">2021-06-09T07:27:44Z</dcterms:modified>
</cp:coreProperties>
</file>