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79" r:id="rId3"/>
    <p:sldId id="289" r:id="rId4"/>
    <p:sldId id="291" r:id="rId5"/>
    <p:sldId id="292" r:id="rId6"/>
    <p:sldId id="293" r:id="rId7"/>
    <p:sldId id="294" r:id="rId8"/>
    <p:sldId id="295" r:id="rId9"/>
    <p:sldId id="296" r:id="rId10"/>
    <p:sldId id="297" r:id="rId11"/>
    <p:sldId id="298" r:id="rId12"/>
    <p:sldId id="299" r:id="rId13"/>
    <p:sldId id="300" r:id="rId14"/>
    <p:sldId id="304" r:id="rId15"/>
    <p:sldId id="301" r:id="rId16"/>
    <p:sldId id="303" r:id="rId17"/>
    <p:sldId id="302" r:id="rId18"/>
    <p:sldId id="305" r:id="rId19"/>
    <p:sldId id="306" r:id="rId20"/>
    <p:sldId id="307" r:id="rId21"/>
    <p:sldId id="308" r:id="rId22"/>
    <p:sldId id="309" r:id="rId23"/>
    <p:sldId id="310" r:id="rId24"/>
    <p:sldId id="311" r:id="rId25"/>
    <p:sldId id="312" r:id="rId26"/>
    <p:sldId id="318" r:id="rId27"/>
    <p:sldId id="314" r:id="rId28"/>
    <p:sldId id="315" r:id="rId29"/>
    <p:sldId id="316" r:id="rId30"/>
    <p:sldId id="317" r:id="rId31"/>
    <p:sldId id="313"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4219C8C-1FA1-4CC4-9509-974C187C383F}">
          <p14:sldIdLst>
            <p14:sldId id="256"/>
          </p14:sldIdLst>
        </p14:section>
        <p14:section name="Untitled Section" id="{649ADBCF-3F00-4897-8C7E-98D461D3F644}">
          <p14:sldIdLst>
            <p14:sldId id="279"/>
            <p14:sldId id="289"/>
            <p14:sldId id="291"/>
            <p14:sldId id="292"/>
            <p14:sldId id="293"/>
            <p14:sldId id="294"/>
            <p14:sldId id="295"/>
            <p14:sldId id="296"/>
            <p14:sldId id="297"/>
            <p14:sldId id="298"/>
            <p14:sldId id="299"/>
            <p14:sldId id="300"/>
            <p14:sldId id="304"/>
            <p14:sldId id="301"/>
            <p14:sldId id="303"/>
            <p14:sldId id="302"/>
            <p14:sldId id="305"/>
            <p14:sldId id="306"/>
            <p14:sldId id="307"/>
            <p14:sldId id="308"/>
            <p14:sldId id="309"/>
            <p14:sldId id="310"/>
            <p14:sldId id="311"/>
            <p14:sldId id="312"/>
            <p14:sldId id="318"/>
            <p14:sldId id="314"/>
            <p14:sldId id="315"/>
            <p14:sldId id="316"/>
            <p14:sldId id="317"/>
            <p14:sldId id="31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112" d="100"/>
          <a:sy n="112" d="100"/>
        </p:scale>
        <p:origin x="484" y="7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A76EB9D5-7E1A-4433-8B21-2237CC26FA2C}" type="datetimeFigureOut">
              <a:rPr lang="en-US" dirty="0"/>
              <a:t>5/15/2020</a:t>
            </a:fld>
            <a:endParaRPr lang="en-US" dirty="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598A19-B9D6-4696-A74D-9FEF900C8B6A}" type="datetimeFigureOut">
              <a:rPr lang="en-US" dirty="0"/>
              <a:t>5/15/2020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205100-39B0-4914-BBD6-34F267582565}" type="datetimeFigureOut">
              <a:rPr lang="en-US" dirty="0"/>
              <a:t>5/15/2020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9EF837-FEDB-44F2-8FB5-4F56FC548A33}" type="datetimeFigureOut">
              <a:rPr lang="en-US" dirty="0"/>
              <a:t>5/15/2020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4EC2AB55-62C0-407E-B706-C907B44B0BFC}" type="datetimeFigureOut">
              <a:rPr lang="en-US" dirty="0"/>
              <a:t>5/15/2020</a:t>
            </a:fld>
            <a:endParaRPr lang="en-US" dirty="0"/>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208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9FBB33F-FEF5-4E73-A5F9-307689FE77C6}" type="datetimeFigureOut">
              <a:rPr lang="en-US" dirty="0"/>
              <a:t>5/15/2020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64B5FA4-F0B8-4D71-BC92-932E3A1502F8}" type="datetimeFigureOut">
              <a:rPr lang="en-US" dirty="0"/>
              <a:t>5/15/2020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FD89F80-C2CE-4D6A-80E4-D3515AD92BC6}" type="datetimeFigureOut">
              <a:rPr lang="en-US" dirty="0"/>
              <a:t>5/15/2020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E4220E-EF40-477E-B84C-637FC7CE78DB}" type="datetimeFigureOut">
              <a:rPr lang="en-US" dirty="0"/>
              <a:t>5/15/2020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en-US" smtClean="0"/>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FD0B8D63-E026-4E54-B301-C824E1BD14F3}" type="datetimeFigureOut">
              <a:rPr lang="en-US" dirty="0"/>
              <a:t>5/15/2020</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6728" y="6227064"/>
            <a:ext cx="1463040" cy="256032"/>
          </a:xfrm>
        </p:spPr>
        <p:txBody>
          <a:body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6C423185-9573-406A-8068-0AB4F2335019}" type="datetimeFigureOut">
              <a:rPr lang="en-US" dirty="0"/>
              <a:t>5/15/2020</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56032"/>
          </a:xfrm>
        </p:spPr>
        <p:txBody>
          <a:body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6C5516DA-9D86-4E1E-A623-C11F9F74EB59}" type="datetimeFigureOut">
              <a:rPr lang="en-US" dirty="0"/>
              <a:t>5/15/2020</a:t>
            </a:fld>
            <a:endParaRPr lang="en-US" dirty="0"/>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Quiz Time</a:t>
            </a:r>
            <a:endParaRPr lang="en-GB" dirty="0"/>
          </a:p>
        </p:txBody>
      </p:sp>
    </p:spTree>
    <p:extLst>
      <p:ext uri="{BB962C8B-B14F-4D97-AF65-F5344CB8AC3E}">
        <p14:creationId xmlns:p14="http://schemas.microsoft.com/office/powerpoint/2010/main" val="24063575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6592" y="1001486"/>
            <a:ext cx="10058400" cy="4663044"/>
          </a:xfrm>
        </p:spPr>
        <p:txBody>
          <a:bodyPr>
            <a:normAutofit/>
          </a:bodyPr>
          <a:lstStyle/>
          <a:p>
            <a:pPr algn="ctr"/>
            <a:r>
              <a:rPr lang="en-GB" sz="4000" dirty="0" err="1">
                <a:solidFill>
                  <a:schemeClr val="tx1"/>
                </a:solidFill>
                <a:latin typeface="Bahnschrift Light" panose="020B0502040204020203" pitchFamily="34" charset="0"/>
              </a:rPr>
              <a:t>Zarafata</a:t>
            </a:r>
            <a:r>
              <a:rPr lang="en-GB" sz="4000" dirty="0">
                <a:solidFill>
                  <a:schemeClr val="tx1"/>
                </a:solidFill>
                <a:latin typeface="Bahnschrift Light" panose="020B0502040204020203" pitchFamily="34" charset="0"/>
              </a:rPr>
              <a:t> </a:t>
            </a:r>
            <a:r>
              <a:rPr lang="en-GB" sz="4000" dirty="0" smtClean="0">
                <a:solidFill>
                  <a:schemeClr val="tx1"/>
                </a:solidFill>
                <a:latin typeface="Bahnschrift Light" panose="020B0502040204020203" pitchFamily="34" charset="0"/>
              </a:rPr>
              <a:t>g</a:t>
            </a:r>
            <a:r>
              <a:rPr lang="az-Latn-AZ" sz="4000" dirty="0" smtClean="0">
                <a:solidFill>
                  <a:schemeClr val="tx1"/>
                </a:solidFill>
                <a:latin typeface="Bahnschrift Light" panose="020B0502040204020203" pitchFamily="34" charset="0"/>
              </a:rPr>
              <a:t>ö</a:t>
            </a:r>
            <a:r>
              <a:rPr lang="en-GB" sz="4000" dirty="0" smtClean="0">
                <a:solidFill>
                  <a:schemeClr val="tx1"/>
                </a:solidFill>
                <a:latin typeface="Bahnschrift Light" panose="020B0502040204020203" pitchFamily="34" charset="0"/>
              </a:rPr>
              <a:t>r</a:t>
            </a:r>
            <a:r>
              <a:rPr lang="az-Latn-AZ" sz="4000" dirty="0" smtClean="0">
                <a:solidFill>
                  <a:schemeClr val="tx1"/>
                </a:solidFill>
                <a:latin typeface="Bahnschrift Light" panose="020B0502040204020203" pitchFamily="34" charset="0"/>
              </a:rPr>
              <a:t>ə</a:t>
            </a:r>
            <a:r>
              <a:rPr lang="en-GB" sz="4000" dirty="0" smtClean="0">
                <a:solidFill>
                  <a:schemeClr val="tx1"/>
                </a:solidFill>
                <a:latin typeface="Bahnschrift Light" panose="020B0502040204020203" pitchFamily="34" charset="0"/>
              </a:rPr>
              <a:t> </a:t>
            </a:r>
            <a:r>
              <a:rPr lang="en-GB" sz="4000" dirty="0" err="1" smtClean="0">
                <a:solidFill>
                  <a:schemeClr val="tx1"/>
                </a:solidFill>
                <a:latin typeface="Bahnschrift Light" panose="020B0502040204020203" pitchFamily="34" charset="0"/>
              </a:rPr>
              <a:t>hans</a:t>
            </a:r>
            <a:r>
              <a:rPr lang="az-Latn-AZ" sz="4000" dirty="0" smtClean="0">
                <a:solidFill>
                  <a:schemeClr val="tx1"/>
                </a:solidFill>
                <a:latin typeface="Bahnschrift Light" panose="020B0502040204020203" pitchFamily="34" charset="0"/>
              </a:rPr>
              <a:t>ı</a:t>
            </a:r>
            <a:r>
              <a:rPr lang="en-GB" sz="4000" dirty="0" smtClean="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insan</a:t>
            </a:r>
            <a:r>
              <a:rPr lang="en-GB" sz="4000" dirty="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pirat</a:t>
            </a:r>
            <a:r>
              <a:rPr lang="en-GB" sz="4000" dirty="0">
                <a:solidFill>
                  <a:schemeClr val="tx1"/>
                </a:solidFill>
                <a:latin typeface="Bahnschrift Light" panose="020B0502040204020203" pitchFamily="34" charset="0"/>
              </a:rPr>
              <a:t> </a:t>
            </a:r>
            <a:r>
              <a:rPr lang="en-GB" sz="4000" dirty="0" err="1" smtClean="0">
                <a:solidFill>
                  <a:schemeClr val="tx1"/>
                </a:solidFill>
                <a:latin typeface="Bahnschrift Light" panose="020B0502040204020203" pitchFamily="34" charset="0"/>
              </a:rPr>
              <a:t>bayra</a:t>
            </a:r>
            <a:r>
              <a:rPr lang="az-Latn-AZ" sz="4000" dirty="0" smtClean="0">
                <a:solidFill>
                  <a:schemeClr val="tx1"/>
                </a:solidFill>
                <a:latin typeface="Bahnschrift Light" panose="020B0502040204020203" pitchFamily="34" charset="0"/>
              </a:rPr>
              <a:t>ğı</a:t>
            </a:r>
            <a:r>
              <a:rPr lang="en-GB" sz="4000" dirty="0" smtClean="0">
                <a:solidFill>
                  <a:schemeClr val="tx1"/>
                </a:solidFill>
                <a:latin typeface="Bahnschrift Light" panose="020B0502040204020203" pitchFamily="34" charset="0"/>
              </a:rPr>
              <a:t>n</a:t>
            </a:r>
            <a:r>
              <a:rPr lang="az-Latn-AZ" sz="4000" dirty="0" smtClean="0">
                <a:solidFill>
                  <a:schemeClr val="tx1"/>
                </a:solidFill>
                <a:latin typeface="Bahnschrift Light" panose="020B0502040204020203" pitchFamily="34" charset="0"/>
              </a:rPr>
              <a:t>ı</a:t>
            </a:r>
            <a:r>
              <a:rPr lang="en-GB" sz="4000" dirty="0" smtClean="0">
                <a:solidFill>
                  <a:schemeClr val="tx1"/>
                </a:solidFill>
                <a:latin typeface="Bahnschrift Light" panose="020B0502040204020203" pitchFamily="34" charset="0"/>
              </a:rPr>
              <a:t> </a:t>
            </a:r>
            <a:r>
              <a:rPr lang="az-Latn-AZ" sz="4000" dirty="0" smtClean="0">
                <a:solidFill>
                  <a:schemeClr val="tx1"/>
                </a:solidFill>
                <a:latin typeface="Bahnschrift Light" panose="020B0502040204020203" pitchFamily="34" charset="0"/>
              </a:rPr>
              <a:t>ç</a:t>
            </a:r>
            <a:r>
              <a:rPr lang="az-Latn-AZ" sz="4000" dirty="0">
                <a:solidFill>
                  <a:schemeClr val="tx1"/>
                </a:solidFill>
                <a:latin typeface="Bahnschrift Light" panose="020B0502040204020203" pitchFamily="34" charset="0"/>
              </a:rPr>
              <a:t>ə</a:t>
            </a:r>
            <a:r>
              <a:rPr lang="en-GB" sz="4000" dirty="0" smtClean="0">
                <a:solidFill>
                  <a:schemeClr val="tx1"/>
                </a:solidFill>
                <a:latin typeface="Bahnschrift Light" panose="020B0502040204020203" pitchFamily="34" charset="0"/>
              </a:rPr>
              <a:t>k</a:t>
            </a:r>
            <a:r>
              <a:rPr lang="az-Latn-AZ" sz="4000" dirty="0" smtClean="0">
                <a:solidFill>
                  <a:schemeClr val="tx1"/>
                </a:solidFill>
                <a:latin typeface="Bahnschrift Light" panose="020B0502040204020203" pitchFamily="34" charset="0"/>
              </a:rPr>
              <a:t>ə</a:t>
            </a:r>
            <a:r>
              <a:rPr lang="en-GB" sz="4000" dirty="0" err="1" smtClean="0">
                <a:solidFill>
                  <a:schemeClr val="tx1"/>
                </a:solidFill>
                <a:latin typeface="Bahnschrift Light" panose="020B0502040204020203" pitchFamily="34" charset="0"/>
              </a:rPr>
              <a:t>nd</a:t>
            </a:r>
            <a:r>
              <a:rPr lang="az-Latn-AZ" sz="4000" dirty="0" smtClean="0">
                <a:solidFill>
                  <a:schemeClr val="tx1"/>
                </a:solidFill>
                <a:latin typeface="Bahnschrift Light" panose="020B0502040204020203" pitchFamily="34" charset="0"/>
              </a:rPr>
              <a:t>ə</a:t>
            </a:r>
            <a:r>
              <a:rPr lang="en-GB" sz="4000" dirty="0" smtClean="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ora</a:t>
            </a:r>
            <a:r>
              <a:rPr lang="en-GB" sz="4000" dirty="0">
                <a:solidFill>
                  <a:schemeClr val="tx1"/>
                </a:solidFill>
                <a:latin typeface="Bahnschrift Light" panose="020B0502040204020203" pitchFamily="34" charset="0"/>
              </a:rPr>
              <a:t> </a:t>
            </a:r>
            <a:r>
              <a:rPr lang="en-GB" sz="4000" dirty="0" smtClean="0">
                <a:solidFill>
                  <a:schemeClr val="tx1"/>
                </a:solidFill>
                <a:latin typeface="Bahnschrift Light" panose="020B0502040204020203" pitchFamily="34" charset="0"/>
              </a:rPr>
              <a:t>k</a:t>
            </a:r>
            <a:r>
              <a:rPr lang="az-Latn-AZ" sz="4000" dirty="0" smtClean="0">
                <a:solidFill>
                  <a:schemeClr val="tx1"/>
                </a:solidFill>
                <a:latin typeface="Bahnschrift Light" panose="020B0502040204020203" pitchFamily="34" charset="0"/>
              </a:rPr>
              <a:t>ə</a:t>
            </a:r>
            <a:r>
              <a:rPr lang="en-GB" sz="4000" dirty="0" err="1" smtClean="0">
                <a:solidFill>
                  <a:schemeClr val="tx1"/>
                </a:solidFill>
                <a:latin typeface="Bahnschrift Light" panose="020B0502040204020203" pitchFamily="34" charset="0"/>
              </a:rPr>
              <a:t>ll</a:t>
            </a:r>
            <a:r>
              <a:rPr lang="az-Latn-AZ" sz="4000" dirty="0" smtClean="0">
                <a:solidFill>
                  <a:schemeClr val="tx1"/>
                </a:solidFill>
                <a:latin typeface="Bahnschrift Light" panose="020B0502040204020203" pitchFamily="34" charset="0"/>
              </a:rPr>
              <a:t>ə</a:t>
            </a:r>
            <a:r>
              <a:rPr lang="en-GB" sz="4000" dirty="0" smtClean="0">
                <a:solidFill>
                  <a:schemeClr val="tx1"/>
                </a:solidFill>
                <a:latin typeface="Bahnschrift Light" panose="020B0502040204020203" pitchFamily="34" charset="0"/>
              </a:rPr>
              <a:t> v</a:t>
            </a:r>
            <a:r>
              <a:rPr lang="az-Latn-AZ" sz="4000" dirty="0" smtClean="0">
                <a:solidFill>
                  <a:schemeClr val="tx1"/>
                </a:solidFill>
                <a:latin typeface="Bahnschrift Light" panose="020B0502040204020203" pitchFamily="34" charset="0"/>
              </a:rPr>
              <a:t>ə</a:t>
            </a:r>
            <a:r>
              <a:rPr lang="en-GB" sz="4000" dirty="0" smtClean="0">
                <a:solidFill>
                  <a:schemeClr val="tx1"/>
                </a:solidFill>
                <a:latin typeface="Bahnschrift Light" panose="020B0502040204020203" pitchFamily="34" charset="0"/>
              </a:rPr>
              <a:t> s</a:t>
            </a:r>
            <a:r>
              <a:rPr lang="az-Latn-AZ" sz="4000" dirty="0" smtClean="0">
                <a:solidFill>
                  <a:schemeClr val="tx1"/>
                </a:solidFill>
                <a:latin typeface="Bahnschrift Light" panose="020B0502040204020203" pitchFamily="34" charset="0"/>
              </a:rPr>
              <a:t>ü</a:t>
            </a:r>
            <a:r>
              <a:rPr lang="en-GB" sz="4000" dirty="0" smtClean="0">
                <a:solidFill>
                  <a:schemeClr val="tx1"/>
                </a:solidFill>
                <a:latin typeface="Bahnschrift Light" panose="020B0502040204020203" pitchFamily="34" charset="0"/>
              </a:rPr>
              <a:t>m</a:t>
            </a:r>
            <a:r>
              <a:rPr lang="az-Latn-AZ" sz="4000" dirty="0" smtClean="0">
                <a:solidFill>
                  <a:schemeClr val="tx1"/>
                </a:solidFill>
                <a:latin typeface="Bahnschrift Light" panose="020B0502040204020203" pitchFamily="34" charset="0"/>
              </a:rPr>
              <a:t>ü</a:t>
            </a:r>
            <a:r>
              <a:rPr lang="az-Latn-AZ" sz="4000" dirty="0">
                <a:solidFill>
                  <a:schemeClr val="tx1"/>
                </a:solidFill>
                <a:latin typeface="Bahnschrift Light" panose="020B0502040204020203" pitchFamily="34" charset="0"/>
              </a:rPr>
              <a:t>k</a:t>
            </a:r>
            <a:r>
              <a:rPr lang="en-GB" sz="4000" dirty="0" smtClean="0">
                <a:solidFill>
                  <a:schemeClr val="tx1"/>
                </a:solidFill>
                <a:latin typeface="Bahnschrift Light" panose="020B0502040204020203" pitchFamily="34" charset="0"/>
              </a:rPr>
              <a:t>l</a:t>
            </a:r>
            <a:r>
              <a:rPr lang="az-Latn-AZ" sz="4000" dirty="0" smtClean="0">
                <a:solidFill>
                  <a:schemeClr val="tx1"/>
                </a:solidFill>
                <a:latin typeface="Bahnschrift Light" panose="020B0502040204020203" pitchFamily="34" charset="0"/>
              </a:rPr>
              <a:t>ə</a:t>
            </a:r>
            <a:r>
              <a:rPr lang="en-GB" sz="4000" dirty="0" err="1" smtClean="0">
                <a:solidFill>
                  <a:schemeClr val="tx1"/>
                </a:solidFill>
                <a:latin typeface="Bahnschrift Light" panose="020B0502040204020203" pitchFamily="34" charset="0"/>
              </a:rPr>
              <a:t>ri</a:t>
            </a:r>
            <a:r>
              <a:rPr lang="en-GB" sz="4000" dirty="0" smtClean="0">
                <a:solidFill>
                  <a:schemeClr val="tx1"/>
                </a:solidFill>
                <a:latin typeface="Bahnschrift Light" panose="020B0502040204020203" pitchFamily="34" charset="0"/>
              </a:rPr>
              <a:t> </a:t>
            </a:r>
            <a:r>
              <a:rPr lang="az-Latn-AZ" sz="4000" dirty="0" smtClean="0">
                <a:solidFill>
                  <a:schemeClr val="tx1"/>
                </a:solidFill>
                <a:latin typeface="Bahnschrift Light" panose="020B0502040204020203" pitchFamily="34" charset="0"/>
              </a:rPr>
              <a:t>əl</a:t>
            </a:r>
            <a:r>
              <a:rPr lang="en-GB" sz="4000" dirty="0" err="1" smtClean="0">
                <a:solidFill>
                  <a:schemeClr val="tx1"/>
                </a:solidFill>
                <a:latin typeface="Bahnschrift Light" panose="020B0502040204020203" pitchFamily="34" charset="0"/>
              </a:rPr>
              <a:t>av</a:t>
            </a:r>
            <a:r>
              <a:rPr lang="az-Latn-AZ" sz="4000" dirty="0" smtClean="0">
                <a:solidFill>
                  <a:schemeClr val="tx1"/>
                </a:solidFill>
                <a:latin typeface="Bahnschrift Light" panose="020B0502040204020203" pitchFamily="34" charset="0"/>
              </a:rPr>
              <a:t>ə</a:t>
            </a:r>
            <a:r>
              <a:rPr lang="en-GB" sz="4000" dirty="0" smtClean="0">
                <a:solidFill>
                  <a:schemeClr val="tx1"/>
                </a:solidFill>
                <a:latin typeface="Bahnschrift Light" panose="020B0502040204020203" pitchFamily="34" charset="0"/>
              </a:rPr>
              <a:t> </a:t>
            </a:r>
            <a:r>
              <a:rPr lang="en-GB" sz="4000" dirty="0" err="1" smtClean="0">
                <a:solidFill>
                  <a:schemeClr val="tx1"/>
                </a:solidFill>
                <a:latin typeface="Bahnschrift Light" panose="020B0502040204020203" pitchFamily="34" charset="0"/>
              </a:rPr>
              <a:t>etm</a:t>
            </a:r>
            <a:r>
              <a:rPr lang="az-Latn-AZ" sz="4000" dirty="0" smtClean="0">
                <a:solidFill>
                  <a:schemeClr val="tx1"/>
                </a:solidFill>
                <a:latin typeface="Bahnschrift Light" panose="020B0502040204020203" pitchFamily="34" charset="0"/>
              </a:rPr>
              <a:t>ə</a:t>
            </a:r>
            <a:r>
              <a:rPr lang="en-GB" sz="4000" dirty="0" smtClean="0">
                <a:solidFill>
                  <a:schemeClr val="tx1"/>
                </a:solidFill>
                <a:latin typeface="Bahnschrift Light" panose="020B0502040204020203" pitchFamily="34" charset="0"/>
              </a:rPr>
              <a:t>y</a:t>
            </a:r>
            <a:r>
              <a:rPr lang="az-Latn-AZ" sz="4000" dirty="0" smtClean="0">
                <a:solidFill>
                  <a:schemeClr val="tx1"/>
                </a:solidFill>
                <a:latin typeface="Bahnschrift Light" panose="020B0502040204020203" pitchFamily="34" charset="0"/>
              </a:rPr>
              <a:t>ə</a:t>
            </a:r>
            <a:r>
              <a:rPr lang="en-GB" sz="4000" dirty="0" smtClean="0">
                <a:solidFill>
                  <a:schemeClr val="tx1"/>
                </a:solidFill>
                <a:latin typeface="Bahnschrift Light" panose="020B0502040204020203" pitchFamily="34" charset="0"/>
              </a:rPr>
              <a:t> </a:t>
            </a:r>
            <a:r>
              <a:rPr lang="az-Latn-AZ" sz="4000" dirty="0" smtClean="0">
                <a:solidFill>
                  <a:schemeClr val="tx1"/>
                </a:solidFill>
                <a:latin typeface="Bahnschrift Light" panose="020B0502040204020203" pitchFamily="34" charset="0"/>
              </a:rPr>
              <a:t>ə</a:t>
            </a:r>
            <a:r>
              <a:rPr lang="en-GB" sz="4000" dirty="0" err="1" smtClean="0">
                <a:solidFill>
                  <a:schemeClr val="tx1"/>
                </a:solidFill>
                <a:latin typeface="Bahnschrift Light" panose="020B0502040204020203" pitchFamily="34" charset="0"/>
              </a:rPr>
              <a:t>rinm</a:t>
            </a:r>
            <a:r>
              <a:rPr lang="az-Latn-AZ" sz="4000" dirty="0" smtClean="0">
                <a:solidFill>
                  <a:schemeClr val="tx1"/>
                </a:solidFill>
                <a:latin typeface="Bahnschrift Light" panose="020B0502040204020203" pitchFamily="34" charset="0"/>
              </a:rPr>
              <a:t>iş</a:t>
            </a:r>
            <a:r>
              <a:rPr lang="en-GB" sz="4000" dirty="0" smtClean="0">
                <a:solidFill>
                  <a:schemeClr val="tx1"/>
                </a:solidFill>
                <a:latin typeface="Bahnschrift Light" panose="020B0502040204020203" pitchFamily="34" charset="0"/>
              </a:rPr>
              <a:t>di</a:t>
            </a:r>
            <a:r>
              <a:rPr lang="az-Latn-AZ" sz="4000" dirty="0" smtClean="0">
                <a:solidFill>
                  <a:schemeClr val="tx1"/>
                </a:solidFill>
                <a:latin typeface="Bahnschrift Light" panose="020B0502040204020203" pitchFamily="34" charset="0"/>
              </a:rPr>
              <a:t>?</a:t>
            </a:r>
            <a:endParaRPr lang="en-GB" sz="4000" dirty="0">
              <a:solidFill>
                <a:schemeClr val="tx1"/>
              </a:solidFill>
              <a:latin typeface="Bahnschrift Light" panose="020B0502040204020203" pitchFamily="34" charset="0"/>
            </a:endParaRPr>
          </a:p>
        </p:txBody>
      </p:sp>
      <p:sp>
        <p:nvSpPr>
          <p:cNvPr id="4" name="TextBox 3"/>
          <p:cNvSpPr txBox="1"/>
          <p:nvPr/>
        </p:nvSpPr>
        <p:spPr>
          <a:xfrm>
            <a:off x="1254825" y="795647"/>
            <a:ext cx="2299855" cy="646331"/>
          </a:xfrm>
          <a:prstGeom prst="rect">
            <a:avLst/>
          </a:prstGeom>
          <a:noFill/>
        </p:spPr>
        <p:txBody>
          <a:bodyPr wrap="square" rtlCol="0">
            <a:spAutoFit/>
          </a:bodyPr>
          <a:lstStyle/>
          <a:p>
            <a:r>
              <a:rPr lang="az-Latn-AZ" sz="3600" dirty="0" smtClean="0"/>
              <a:t>Sual </a:t>
            </a:r>
            <a:r>
              <a:rPr lang="en-GB" sz="3600" dirty="0" smtClean="0"/>
              <a:t>#</a:t>
            </a:r>
            <a:r>
              <a:rPr lang="az-Latn-AZ" sz="3600" dirty="0" smtClean="0"/>
              <a:t>9</a:t>
            </a:r>
            <a:endParaRPr lang="en-GB" sz="3600" dirty="0"/>
          </a:p>
        </p:txBody>
      </p:sp>
    </p:spTree>
    <p:extLst>
      <p:ext uri="{BB962C8B-B14F-4D97-AF65-F5344CB8AC3E}">
        <p14:creationId xmlns:p14="http://schemas.microsoft.com/office/powerpoint/2010/main" val="6481869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6592" y="1001486"/>
            <a:ext cx="10058400" cy="4663044"/>
          </a:xfrm>
        </p:spPr>
        <p:txBody>
          <a:bodyPr>
            <a:normAutofit/>
          </a:bodyPr>
          <a:lstStyle/>
          <a:p>
            <a:pPr algn="ctr"/>
            <a:r>
              <a:rPr lang="en-GB" sz="4000" dirty="0" err="1" smtClean="0">
                <a:solidFill>
                  <a:schemeClr val="tx1"/>
                </a:solidFill>
                <a:latin typeface="Bahnschrift Light" panose="020B0502040204020203" pitchFamily="34" charset="0"/>
              </a:rPr>
              <a:t>Tr</a:t>
            </a:r>
            <a:r>
              <a:rPr lang="az-Latn-AZ" sz="4000" dirty="0" smtClean="0">
                <a:solidFill>
                  <a:schemeClr val="tx1"/>
                </a:solidFill>
                <a:latin typeface="Bahnschrift Light" panose="020B0502040204020203" pitchFamily="34" charset="0"/>
              </a:rPr>
              <a:t>u</a:t>
            </a:r>
            <a:r>
              <a:rPr lang="en-GB" sz="4000" dirty="0" err="1" smtClean="0">
                <a:solidFill>
                  <a:schemeClr val="tx1"/>
                </a:solidFill>
                <a:latin typeface="Bahnschrift Light" panose="020B0502040204020203" pitchFamily="34" charset="0"/>
              </a:rPr>
              <a:t>mp</a:t>
            </a:r>
            <a:r>
              <a:rPr lang="en-GB" sz="4000" dirty="0" smtClean="0">
                <a:solidFill>
                  <a:schemeClr val="tx1"/>
                </a:solidFill>
                <a:latin typeface="Bahnschrift Light" panose="020B0502040204020203" pitchFamily="34" charset="0"/>
              </a:rPr>
              <a:t> </a:t>
            </a:r>
            <a:r>
              <a:rPr lang="en-GB" sz="4000" dirty="0" err="1" smtClean="0">
                <a:solidFill>
                  <a:schemeClr val="tx1"/>
                </a:solidFill>
                <a:latin typeface="Bahnschrift Light" panose="020B0502040204020203" pitchFamily="34" charset="0"/>
              </a:rPr>
              <a:t>hans</a:t>
            </a:r>
            <a:r>
              <a:rPr lang="az-Latn-AZ" sz="4000" dirty="0" smtClean="0">
                <a:solidFill>
                  <a:schemeClr val="tx1"/>
                </a:solidFill>
                <a:latin typeface="Bahnschrift Light" panose="020B0502040204020203" pitchFamily="34" charset="0"/>
              </a:rPr>
              <a:t>ı</a:t>
            </a:r>
            <a:r>
              <a:rPr lang="en-GB" sz="4000" dirty="0" smtClean="0">
                <a:solidFill>
                  <a:schemeClr val="tx1"/>
                </a:solidFill>
                <a:latin typeface="Bahnschrift Light" panose="020B0502040204020203" pitchFamily="34" charset="0"/>
              </a:rPr>
              <a:t> </a:t>
            </a:r>
            <a:r>
              <a:rPr lang="az-Latn-AZ" sz="4000" dirty="0" smtClean="0">
                <a:solidFill>
                  <a:schemeClr val="tx1"/>
                </a:solidFill>
                <a:latin typeface="Bahnschrift Light" panose="020B0502040204020203" pitchFamily="34" charset="0"/>
              </a:rPr>
              <a:t>ö</a:t>
            </a:r>
            <a:r>
              <a:rPr lang="en-GB" sz="4000" dirty="0" err="1" smtClean="0">
                <a:solidFill>
                  <a:schemeClr val="tx1"/>
                </a:solidFill>
                <a:latin typeface="Bahnschrift Light" panose="020B0502040204020203" pitchFamily="34" charset="0"/>
              </a:rPr>
              <a:t>lk</a:t>
            </a:r>
            <a:r>
              <a:rPr lang="az-Latn-AZ" sz="4000" dirty="0" smtClean="0">
                <a:solidFill>
                  <a:schemeClr val="tx1"/>
                </a:solidFill>
                <a:latin typeface="Bahnschrift Light" panose="020B0502040204020203" pitchFamily="34" charset="0"/>
              </a:rPr>
              <a:t>ə</a:t>
            </a:r>
            <a:r>
              <a:rPr lang="en-GB" sz="4000" dirty="0" smtClean="0">
                <a:solidFill>
                  <a:schemeClr val="tx1"/>
                </a:solidFill>
                <a:latin typeface="Bahnschrift Light" panose="020B0502040204020203" pitchFamily="34" charset="0"/>
              </a:rPr>
              <a:t>y</a:t>
            </a:r>
            <a:r>
              <a:rPr lang="az-Latn-AZ" sz="4000" dirty="0" smtClean="0">
                <a:solidFill>
                  <a:schemeClr val="tx1"/>
                </a:solidFill>
                <a:latin typeface="Bahnschrift Light" panose="020B0502040204020203" pitchFamily="34" charset="0"/>
              </a:rPr>
              <a:t>ə</a:t>
            </a:r>
            <a:r>
              <a:rPr lang="en-GB" sz="4000" dirty="0" smtClean="0">
                <a:solidFill>
                  <a:schemeClr val="tx1"/>
                </a:solidFill>
                <a:latin typeface="Bahnschrift Light" panose="020B0502040204020203" pitchFamily="34" charset="0"/>
              </a:rPr>
              <a:t> </a:t>
            </a:r>
            <a:r>
              <a:rPr lang="en-GB" sz="4000" dirty="0" err="1" smtClean="0">
                <a:solidFill>
                  <a:schemeClr val="tx1"/>
                </a:solidFill>
                <a:latin typeface="Bahnschrift Light" panose="020B0502040204020203" pitchFamily="34" charset="0"/>
              </a:rPr>
              <a:t>ziyar</a:t>
            </a:r>
            <a:r>
              <a:rPr lang="az-Latn-AZ" sz="4000" dirty="0" smtClean="0">
                <a:solidFill>
                  <a:schemeClr val="tx1"/>
                </a:solidFill>
                <a:latin typeface="Bahnschrift Light" panose="020B0502040204020203" pitchFamily="34" charset="0"/>
              </a:rPr>
              <a:t>ə</a:t>
            </a:r>
            <a:r>
              <a:rPr lang="en-GB" sz="4000" dirty="0" err="1" smtClean="0">
                <a:solidFill>
                  <a:schemeClr val="tx1"/>
                </a:solidFill>
                <a:latin typeface="Bahnschrift Light" panose="020B0502040204020203" pitchFamily="34" charset="0"/>
              </a:rPr>
              <a:t>tind</a:t>
            </a:r>
            <a:r>
              <a:rPr lang="az-Latn-AZ" sz="4000" dirty="0" smtClean="0">
                <a:solidFill>
                  <a:schemeClr val="tx1"/>
                </a:solidFill>
                <a:latin typeface="Bahnschrift Light" panose="020B0502040204020203" pitchFamily="34" charset="0"/>
              </a:rPr>
              <a:t>ə</a:t>
            </a:r>
            <a:r>
              <a:rPr lang="en-GB" sz="4000" dirty="0" smtClean="0">
                <a:solidFill>
                  <a:schemeClr val="tx1"/>
                </a:solidFill>
                <a:latin typeface="Bahnschrift Light" panose="020B0502040204020203" pitchFamily="34" charset="0"/>
              </a:rPr>
              <a:t>n </a:t>
            </a:r>
            <a:r>
              <a:rPr lang="en-GB" sz="4000" dirty="0" err="1">
                <a:solidFill>
                  <a:schemeClr val="tx1"/>
                </a:solidFill>
                <a:latin typeface="Bahnschrift Light" panose="020B0502040204020203" pitchFamily="34" charset="0"/>
              </a:rPr>
              <a:t>sonra</a:t>
            </a:r>
            <a:r>
              <a:rPr lang="en-GB" sz="4000" dirty="0">
                <a:solidFill>
                  <a:schemeClr val="tx1"/>
                </a:solidFill>
                <a:latin typeface="Bahnschrift Light" panose="020B0502040204020203" pitchFamily="34" charset="0"/>
              </a:rPr>
              <a:t> “</a:t>
            </a:r>
            <a:r>
              <a:rPr lang="en-GB" sz="4000" dirty="0" smtClean="0">
                <a:solidFill>
                  <a:schemeClr val="tx1"/>
                </a:solidFill>
                <a:latin typeface="Bahnschrift Light" panose="020B0502040204020203" pitchFamily="34" charset="0"/>
              </a:rPr>
              <a:t>M</a:t>
            </a:r>
            <a:r>
              <a:rPr lang="az-Latn-AZ" sz="4000" dirty="0" smtClean="0">
                <a:solidFill>
                  <a:schemeClr val="tx1"/>
                </a:solidFill>
                <a:latin typeface="Bahnschrift Light" panose="020B0502040204020203" pitchFamily="34" charset="0"/>
              </a:rPr>
              <a:t>ə</a:t>
            </a:r>
            <a:r>
              <a:rPr lang="en-GB" sz="4000" dirty="0" smtClean="0">
                <a:solidFill>
                  <a:schemeClr val="tx1"/>
                </a:solidFill>
                <a:latin typeface="Bahnschrift Light" panose="020B0502040204020203" pitchFamily="34" charset="0"/>
              </a:rPr>
              <a:t>n </a:t>
            </a:r>
            <a:r>
              <a:rPr lang="az-Latn-AZ" sz="4000" dirty="0" smtClean="0">
                <a:solidFill>
                  <a:schemeClr val="tx1"/>
                </a:solidFill>
                <a:latin typeface="Bahnschrift Light" panose="020B0502040204020203" pitchFamily="34" charset="0"/>
              </a:rPr>
              <a:t>indicə </a:t>
            </a:r>
            <a:r>
              <a:rPr lang="en-GB" sz="4000" dirty="0" err="1" smtClean="0">
                <a:solidFill>
                  <a:schemeClr val="tx1"/>
                </a:solidFill>
                <a:latin typeface="Bahnschrift Light" panose="020B0502040204020203" pitchFamily="34" charset="0"/>
              </a:rPr>
              <a:t>balinalar</a:t>
            </a:r>
            <a:r>
              <a:rPr lang="en-GB" sz="4000" dirty="0" smtClean="0">
                <a:solidFill>
                  <a:schemeClr val="tx1"/>
                </a:solidFill>
                <a:latin typeface="Bahnschrift Light" panose="020B0502040204020203" pitchFamily="34" charset="0"/>
              </a:rPr>
              <a:t> </a:t>
            </a:r>
            <a:r>
              <a:rPr lang="az-Latn-AZ" sz="4000" dirty="0">
                <a:solidFill>
                  <a:schemeClr val="tx1"/>
                </a:solidFill>
                <a:latin typeface="Bahnschrift Light" panose="020B0502040204020203" pitchFamily="34" charset="0"/>
              </a:rPr>
              <a:t>Ş</a:t>
            </a:r>
            <a:r>
              <a:rPr lang="en-GB" sz="4000" dirty="0" err="1" smtClean="0">
                <a:solidFill>
                  <a:schemeClr val="tx1"/>
                </a:solidFill>
                <a:latin typeface="Bahnschrift Light" panose="020B0502040204020203" pitchFamily="34" charset="0"/>
              </a:rPr>
              <a:t>ahzad</a:t>
            </a:r>
            <a:r>
              <a:rPr lang="az-Latn-AZ" sz="4000" dirty="0" smtClean="0">
                <a:solidFill>
                  <a:schemeClr val="tx1"/>
                </a:solidFill>
                <a:latin typeface="Bahnschrift Light" panose="020B0502040204020203" pitchFamily="34" charset="0"/>
              </a:rPr>
              <a:t>ə</a:t>
            </a:r>
            <a:r>
              <a:rPr lang="en-GB" sz="4000" dirty="0" err="1" smtClean="0">
                <a:solidFill>
                  <a:schemeClr val="tx1"/>
                </a:solidFill>
                <a:latin typeface="Bahnschrift Light" panose="020B0502040204020203" pitchFamily="34" charset="0"/>
              </a:rPr>
              <a:t>si</a:t>
            </a:r>
            <a:r>
              <a:rPr lang="en-GB" sz="4000" dirty="0" smtClean="0">
                <a:solidFill>
                  <a:schemeClr val="tx1"/>
                </a:solidFill>
                <a:latin typeface="Bahnschrift Light" panose="020B0502040204020203" pitchFamily="34" charset="0"/>
              </a:rPr>
              <a:t> </a:t>
            </a:r>
            <a:r>
              <a:rPr lang="en-GB" sz="4000" dirty="0" err="1" smtClean="0">
                <a:solidFill>
                  <a:schemeClr val="tx1"/>
                </a:solidFill>
                <a:latin typeface="Bahnschrift Light" panose="020B0502040204020203" pitchFamily="34" charset="0"/>
              </a:rPr>
              <a:t>il</a:t>
            </a:r>
            <a:r>
              <a:rPr lang="az-Latn-AZ" sz="4000" dirty="0" smtClean="0">
                <a:solidFill>
                  <a:schemeClr val="tx1"/>
                </a:solidFill>
                <a:latin typeface="Bahnschrift Light" panose="020B0502040204020203" pitchFamily="34" charset="0"/>
              </a:rPr>
              <a:t>ə</a:t>
            </a:r>
            <a:r>
              <a:rPr lang="en-GB" sz="4000" dirty="0" smtClean="0">
                <a:solidFill>
                  <a:schemeClr val="tx1"/>
                </a:solidFill>
                <a:latin typeface="Bahnschrift Light" panose="020B0502040204020203" pitchFamily="34" charset="0"/>
              </a:rPr>
              <a:t> g</a:t>
            </a:r>
            <a:r>
              <a:rPr lang="az-Latn-AZ" sz="4000" dirty="0" smtClean="0">
                <a:solidFill>
                  <a:schemeClr val="tx1"/>
                </a:solidFill>
                <a:latin typeface="Bahnschrift Light" panose="020B0502040204020203" pitchFamily="34" charset="0"/>
              </a:rPr>
              <a:t>örüş</a:t>
            </a:r>
            <a:r>
              <a:rPr lang="en-GB" sz="4000" dirty="0" err="1" smtClean="0">
                <a:solidFill>
                  <a:schemeClr val="tx1"/>
                </a:solidFill>
                <a:latin typeface="Bahnschrift Light" panose="020B0502040204020203" pitchFamily="34" charset="0"/>
              </a:rPr>
              <a:t>dum</a:t>
            </a:r>
            <a:r>
              <a:rPr lang="en-GB" sz="4000" dirty="0">
                <a:solidFill>
                  <a:schemeClr val="tx1"/>
                </a:solidFill>
                <a:latin typeface="Bahnschrift Light" panose="020B0502040204020203" pitchFamily="34" charset="0"/>
              </a:rPr>
              <a:t>” </a:t>
            </a:r>
            <a:r>
              <a:rPr lang="en-GB" sz="4000" dirty="0" smtClean="0">
                <a:solidFill>
                  <a:schemeClr val="tx1"/>
                </a:solidFill>
                <a:latin typeface="Bahnschrift Light" panose="020B0502040204020203" pitchFamily="34" charset="0"/>
              </a:rPr>
              <a:t>demi</a:t>
            </a:r>
            <a:r>
              <a:rPr lang="az-Latn-AZ" sz="4000" dirty="0" smtClean="0">
                <a:solidFill>
                  <a:schemeClr val="tx1"/>
                </a:solidFill>
                <a:latin typeface="Bahnschrift Light" panose="020B0502040204020203" pitchFamily="34" charset="0"/>
              </a:rPr>
              <a:t>ş</a:t>
            </a:r>
            <a:r>
              <a:rPr lang="en-GB" sz="4000" dirty="0" smtClean="0">
                <a:solidFill>
                  <a:schemeClr val="tx1"/>
                </a:solidFill>
                <a:latin typeface="Bahnschrift Light" panose="020B0502040204020203" pitchFamily="34" charset="0"/>
              </a:rPr>
              <a:t>di</a:t>
            </a:r>
            <a:r>
              <a:rPr lang="en-GB" sz="4000" dirty="0">
                <a:solidFill>
                  <a:schemeClr val="tx1"/>
                </a:solidFill>
                <a:latin typeface="Bahnschrift Light" panose="020B0502040204020203" pitchFamily="34" charset="0"/>
              </a:rPr>
              <a:t>?</a:t>
            </a:r>
            <a:endParaRPr lang="en-GB" sz="4000" dirty="0">
              <a:solidFill>
                <a:schemeClr val="tx1"/>
              </a:solidFill>
              <a:latin typeface="Bahnschrift Light" panose="020B0502040204020203" pitchFamily="34" charset="0"/>
            </a:endParaRPr>
          </a:p>
        </p:txBody>
      </p:sp>
      <p:sp>
        <p:nvSpPr>
          <p:cNvPr id="4" name="TextBox 3"/>
          <p:cNvSpPr txBox="1"/>
          <p:nvPr/>
        </p:nvSpPr>
        <p:spPr>
          <a:xfrm>
            <a:off x="1254825" y="795647"/>
            <a:ext cx="2299855" cy="646331"/>
          </a:xfrm>
          <a:prstGeom prst="rect">
            <a:avLst/>
          </a:prstGeom>
          <a:noFill/>
        </p:spPr>
        <p:txBody>
          <a:bodyPr wrap="square" rtlCol="0">
            <a:spAutoFit/>
          </a:bodyPr>
          <a:lstStyle/>
          <a:p>
            <a:r>
              <a:rPr lang="az-Latn-AZ" sz="3600" dirty="0" smtClean="0"/>
              <a:t>Sual </a:t>
            </a:r>
            <a:r>
              <a:rPr lang="en-GB" sz="3600" dirty="0" smtClean="0"/>
              <a:t>#</a:t>
            </a:r>
            <a:r>
              <a:rPr lang="az-Latn-AZ" sz="3600" dirty="0" smtClean="0"/>
              <a:t>10</a:t>
            </a:r>
            <a:endParaRPr lang="en-GB" sz="3600" dirty="0"/>
          </a:p>
        </p:txBody>
      </p:sp>
    </p:spTree>
    <p:extLst>
      <p:ext uri="{BB962C8B-B14F-4D97-AF65-F5344CB8AC3E}">
        <p14:creationId xmlns:p14="http://schemas.microsoft.com/office/powerpoint/2010/main" val="31410244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6592" y="1001486"/>
            <a:ext cx="10058400" cy="4663044"/>
          </a:xfrm>
        </p:spPr>
        <p:txBody>
          <a:bodyPr>
            <a:normAutofit/>
          </a:bodyPr>
          <a:lstStyle/>
          <a:p>
            <a:pPr algn="ctr"/>
            <a:r>
              <a:rPr lang="az-Latn-AZ" sz="4000" dirty="0" smtClean="0">
                <a:solidFill>
                  <a:schemeClr val="tx1"/>
                </a:solidFill>
                <a:latin typeface="Bahnschrift Light" panose="020B0502040204020203" pitchFamily="34" charset="0"/>
              </a:rPr>
              <a:t>Rə</a:t>
            </a:r>
            <a:r>
              <a:rPr lang="en-GB" sz="4000" dirty="0" err="1" smtClean="0">
                <a:solidFill>
                  <a:schemeClr val="tx1"/>
                </a:solidFill>
                <a:latin typeface="Bahnschrift Light" panose="020B0502040204020203" pitchFamily="34" charset="0"/>
              </a:rPr>
              <a:t>vay</a:t>
            </a:r>
            <a:r>
              <a:rPr lang="az-Latn-AZ" sz="4000" dirty="0" smtClean="0">
                <a:solidFill>
                  <a:schemeClr val="tx1"/>
                </a:solidFill>
                <a:latin typeface="Bahnschrift Light" panose="020B0502040204020203" pitchFamily="34" charset="0"/>
              </a:rPr>
              <a:t>ə</a:t>
            </a:r>
            <a:r>
              <a:rPr lang="en-GB" sz="4000" dirty="0" smtClean="0">
                <a:solidFill>
                  <a:schemeClr val="tx1"/>
                </a:solidFill>
                <a:latin typeface="Bahnschrift Light" panose="020B0502040204020203" pitchFamily="34" charset="0"/>
              </a:rPr>
              <a:t>t</a:t>
            </a:r>
            <a:r>
              <a:rPr lang="az-Latn-AZ" sz="4000" dirty="0" smtClean="0">
                <a:solidFill>
                  <a:schemeClr val="tx1"/>
                </a:solidFill>
                <a:latin typeface="Bahnschrift Light" panose="020B0502040204020203" pitchFamily="34" charset="0"/>
              </a:rPr>
              <a:t>ə</a:t>
            </a:r>
            <a:r>
              <a:rPr lang="en-GB" sz="4000" dirty="0" smtClean="0">
                <a:solidFill>
                  <a:schemeClr val="tx1"/>
                </a:solidFill>
                <a:latin typeface="Bahnschrift Light" panose="020B0502040204020203" pitchFamily="34" charset="0"/>
              </a:rPr>
              <a:t> g</a:t>
            </a:r>
            <a:r>
              <a:rPr lang="az-Latn-AZ" sz="4000" dirty="0" smtClean="0">
                <a:solidFill>
                  <a:schemeClr val="tx1"/>
                </a:solidFill>
                <a:latin typeface="Bahnschrift Light" panose="020B0502040204020203" pitchFamily="34" charset="0"/>
              </a:rPr>
              <a:t>ö</a:t>
            </a:r>
            <a:r>
              <a:rPr lang="en-GB" sz="4000" dirty="0" smtClean="0">
                <a:solidFill>
                  <a:schemeClr val="tx1"/>
                </a:solidFill>
                <a:latin typeface="Bahnschrift Light" panose="020B0502040204020203" pitchFamily="34" charset="0"/>
              </a:rPr>
              <a:t>r</a:t>
            </a:r>
            <a:r>
              <a:rPr lang="az-Latn-AZ" sz="4000" dirty="0" smtClean="0">
                <a:solidFill>
                  <a:schemeClr val="tx1"/>
                </a:solidFill>
                <a:latin typeface="Bahnschrift Light" panose="020B0502040204020203" pitchFamily="34" charset="0"/>
              </a:rPr>
              <a:t>ə</a:t>
            </a:r>
            <a:r>
              <a:rPr lang="en-GB" sz="4000" dirty="0" smtClean="0">
                <a:solidFill>
                  <a:schemeClr val="tx1"/>
                </a:solidFill>
                <a:latin typeface="Bahnschrift Light" panose="020B0502040204020203" pitchFamily="34" charset="0"/>
              </a:rPr>
              <a:t> K</a:t>
            </a:r>
            <a:r>
              <a:rPr lang="az-Latn-AZ" sz="4000" dirty="0" smtClean="0">
                <a:solidFill>
                  <a:schemeClr val="tx1"/>
                </a:solidFill>
                <a:latin typeface="Bahnschrift Light" panose="020B0502040204020203" pitchFamily="34" charset="0"/>
              </a:rPr>
              <a:t>ə</a:t>
            </a:r>
            <a:r>
              <a:rPr lang="en-GB" sz="4000" dirty="0" smtClean="0">
                <a:solidFill>
                  <a:schemeClr val="tx1"/>
                </a:solidFill>
                <a:latin typeface="Bahnschrift Light" panose="020B0502040204020203" pitchFamily="34" charset="0"/>
              </a:rPr>
              <a:t>r</a:t>
            </a:r>
            <a:r>
              <a:rPr lang="az-Latn-AZ" sz="4000" dirty="0" smtClean="0">
                <a:solidFill>
                  <a:schemeClr val="tx1"/>
                </a:solidFill>
                <a:latin typeface="Bahnschrift Light" panose="020B0502040204020203" pitchFamily="34" charset="0"/>
              </a:rPr>
              <a:t>ə</a:t>
            </a:r>
            <a:r>
              <a:rPr lang="en-GB" sz="4000" dirty="0" smtClean="0">
                <a:solidFill>
                  <a:schemeClr val="tx1"/>
                </a:solidFill>
                <a:latin typeface="Bahnschrift Light" panose="020B0502040204020203" pitchFamily="34" charset="0"/>
              </a:rPr>
              <a:t>m </a:t>
            </a:r>
            <a:r>
              <a:rPr lang="az-Latn-AZ" sz="4000" dirty="0" smtClean="0">
                <a:solidFill>
                  <a:schemeClr val="tx1"/>
                </a:solidFill>
                <a:latin typeface="Bahnschrift Light" panose="020B0502040204020203" pitchFamily="34" charset="0"/>
              </a:rPr>
              <a:t>və </a:t>
            </a:r>
            <a:r>
              <a:rPr lang="az-Latn-AZ" sz="4000" dirty="0">
                <a:solidFill>
                  <a:schemeClr val="tx1"/>
                </a:solidFill>
                <a:latin typeface="Bahnschrift Light" panose="020B0502040204020203" pitchFamily="34" charset="0"/>
              </a:rPr>
              <a:t>Ə</a:t>
            </a:r>
            <a:r>
              <a:rPr lang="en-GB" sz="4000" dirty="0" err="1" smtClean="0">
                <a:solidFill>
                  <a:schemeClr val="tx1"/>
                </a:solidFill>
                <a:latin typeface="Bahnschrift Light" panose="020B0502040204020203" pitchFamily="34" charset="0"/>
              </a:rPr>
              <a:t>sl</a:t>
            </a:r>
            <a:r>
              <a:rPr lang="az-Latn-AZ" sz="4000" dirty="0" smtClean="0">
                <a:solidFill>
                  <a:schemeClr val="tx1"/>
                </a:solidFill>
                <a:latin typeface="Bahnschrift Light" panose="020B0502040204020203" pitchFamily="34" charset="0"/>
              </a:rPr>
              <a:t>i</a:t>
            </a:r>
            <a:r>
              <a:rPr lang="en-GB" sz="4000" dirty="0" smtClean="0">
                <a:solidFill>
                  <a:schemeClr val="tx1"/>
                </a:solidFill>
                <a:latin typeface="Bahnschrift Light" panose="020B0502040204020203" pitchFamily="34" charset="0"/>
              </a:rPr>
              <a:t>n</a:t>
            </a:r>
            <a:r>
              <a:rPr lang="az-Latn-AZ" sz="4000" dirty="0">
                <a:solidFill>
                  <a:schemeClr val="tx1"/>
                </a:solidFill>
                <a:latin typeface="Bahnschrift Light" panose="020B0502040204020203" pitchFamily="34" charset="0"/>
              </a:rPr>
              <a:t>i</a:t>
            </a:r>
            <a:r>
              <a:rPr lang="en-GB" sz="4000" dirty="0" smtClean="0">
                <a:solidFill>
                  <a:schemeClr val="tx1"/>
                </a:solidFill>
                <a:latin typeface="Bahnschrift Light" panose="020B0502040204020203" pitchFamily="34" charset="0"/>
              </a:rPr>
              <a:t>n m</a:t>
            </a:r>
            <a:r>
              <a:rPr lang="az-Latn-AZ" sz="4000" dirty="0" smtClean="0">
                <a:solidFill>
                  <a:schemeClr val="tx1"/>
                </a:solidFill>
                <a:latin typeface="Bahnschrift Light" panose="020B0502040204020203" pitchFamily="34" charset="0"/>
              </a:rPr>
              <a:t>ə</a:t>
            </a:r>
            <a:r>
              <a:rPr lang="en-GB" sz="4000" dirty="0" err="1" smtClean="0">
                <a:solidFill>
                  <a:schemeClr val="tx1"/>
                </a:solidFill>
                <a:latin typeface="Bahnschrift Light" panose="020B0502040204020203" pitchFamily="34" charset="0"/>
              </a:rPr>
              <a:t>zar</a:t>
            </a:r>
            <a:r>
              <a:rPr lang="az-Latn-AZ" sz="4000" dirty="0" smtClean="0">
                <a:solidFill>
                  <a:schemeClr val="tx1"/>
                </a:solidFill>
                <a:latin typeface="Bahnschrift Light" panose="020B0502040204020203" pitchFamily="34" charset="0"/>
              </a:rPr>
              <a:t>ı</a:t>
            </a:r>
            <a:r>
              <a:rPr lang="en-GB" sz="4000" dirty="0" err="1" smtClean="0">
                <a:solidFill>
                  <a:schemeClr val="tx1"/>
                </a:solidFill>
                <a:latin typeface="Bahnschrift Light" panose="020B0502040204020203" pitchFamily="34" charset="0"/>
              </a:rPr>
              <a:t>nda</a:t>
            </a:r>
            <a:r>
              <a:rPr lang="en-GB" sz="4000" dirty="0" smtClean="0">
                <a:solidFill>
                  <a:schemeClr val="tx1"/>
                </a:solidFill>
                <a:latin typeface="Bahnschrift Light" panose="020B0502040204020203" pitchFamily="34" charset="0"/>
              </a:rPr>
              <a:t> </a:t>
            </a:r>
            <a:r>
              <a:rPr lang="en-GB" sz="4000" dirty="0">
                <a:solidFill>
                  <a:schemeClr val="tx1"/>
                </a:solidFill>
                <a:latin typeface="Bahnschrift Light" panose="020B0502040204020203" pitchFamily="34" charset="0"/>
              </a:rPr>
              <a:t>2 </a:t>
            </a:r>
            <a:r>
              <a:rPr lang="en-GB" sz="4000" dirty="0" smtClean="0">
                <a:solidFill>
                  <a:schemeClr val="tx1"/>
                </a:solidFill>
                <a:latin typeface="Bahnschrift Light" panose="020B0502040204020203" pitchFamily="34" charset="0"/>
              </a:rPr>
              <a:t>q</a:t>
            </a:r>
            <a:r>
              <a:rPr lang="az-Latn-AZ" sz="4000" dirty="0" smtClean="0">
                <a:solidFill>
                  <a:schemeClr val="tx1"/>
                </a:solidFill>
                <a:latin typeface="Bahnschrift Light" panose="020B0502040204020203" pitchFamily="34" charset="0"/>
              </a:rPr>
              <a:t>ı</a:t>
            </a:r>
            <a:r>
              <a:rPr lang="en-GB" sz="4000" dirty="0" smtClean="0">
                <a:solidFill>
                  <a:schemeClr val="tx1"/>
                </a:solidFill>
                <a:latin typeface="Bahnschrift Light" panose="020B0502040204020203" pitchFamily="34" charset="0"/>
              </a:rPr>
              <a:t>z</a:t>
            </a:r>
            <a:r>
              <a:rPr lang="az-Latn-AZ" sz="4000" dirty="0" smtClean="0">
                <a:solidFill>
                  <a:schemeClr val="tx1"/>
                </a:solidFill>
                <a:latin typeface="Bahnschrift Light" panose="020B0502040204020203" pitchFamily="34" charset="0"/>
              </a:rPr>
              <a:t>ı</a:t>
            </a:r>
            <a:r>
              <a:rPr lang="en-GB" sz="4000" dirty="0" smtClean="0">
                <a:solidFill>
                  <a:schemeClr val="tx1"/>
                </a:solidFill>
                <a:latin typeface="Bahnschrift Light" panose="020B0502040204020203" pitchFamily="34" charset="0"/>
              </a:rPr>
              <a:t>l</a:t>
            </a:r>
            <a:r>
              <a:rPr lang="az-Latn-AZ" sz="4000" dirty="0" smtClean="0">
                <a:solidFill>
                  <a:schemeClr val="tx1"/>
                </a:solidFill>
                <a:latin typeface="Bahnschrift Light" panose="020B0502040204020203" pitchFamily="34" charset="0"/>
              </a:rPr>
              <a:t>gü</a:t>
            </a:r>
            <a:r>
              <a:rPr lang="en-GB" sz="4000" dirty="0" smtClean="0">
                <a:solidFill>
                  <a:schemeClr val="tx1"/>
                </a:solidFill>
                <a:latin typeface="Bahnschrift Light" panose="020B0502040204020203" pitchFamily="34" charset="0"/>
              </a:rPr>
              <a:t>l </a:t>
            </a:r>
            <a:r>
              <a:rPr lang="en-GB" sz="4000" dirty="0" err="1" smtClean="0">
                <a:solidFill>
                  <a:schemeClr val="tx1"/>
                </a:solidFill>
                <a:latin typeface="Bahnschrift Light" panose="020B0502040204020203" pitchFamily="34" charset="0"/>
              </a:rPr>
              <a:t>bitir</a:t>
            </a:r>
            <a:r>
              <a:rPr lang="az-Latn-AZ" sz="4000" dirty="0">
                <a:solidFill>
                  <a:schemeClr val="tx1"/>
                </a:solidFill>
                <a:latin typeface="Bahnschrift Light" panose="020B0502040204020203" pitchFamily="34" charset="0"/>
              </a:rPr>
              <a:t>.</a:t>
            </a:r>
            <a:r>
              <a:rPr lang="en-GB" sz="4000" dirty="0" smtClean="0">
                <a:solidFill>
                  <a:schemeClr val="tx1"/>
                </a:solidFill>
                <a:latin typeface="Bahnschrift Light" panose="020B0502040204020203" pitchFamily="34" charset="0"/>
              </a:rPr>
              <a:t> </a:t>
            </a:r>
            <a:r>
              <a:rPr lang="az-Latn-AZ" sz="4000" dirty="0" smtClean="0">
                <a:solidFill>
                  <a:schemeClr val="tx1"/>
                </a:solidFill>
                <a:latin typeface="Bahnschrift Light" panose="020B0502040204020203" pitchFamily="34" charset="0"/>
              </a:rPr>
              <a:t>Qara</a:t>
            </a:r>
            <a:r>
              <a:rPr lang="en-GB" sz="4000" dirty="0" smtClean="0">
                <a:solidFill>
                  <a:schemeClr val="tx1"/>
                </a:solidFill>
                <a:latin typeface="Bahnschrift Light" panose="020B0502040204020203" pitchFamily="34" charset="0"/>
              </a:rPr>
              <a:t> </a:t>
            </a:r>
            <a:r>
              <a:rPr lang="en-GB" sz="4000" dirty="0" err="1" smtClean="0">
                <a:solidFill>
                  <a:schemeClr val="tx1"/>
                </a:solidFill>
                <a:latin typeface="Bahnschrift Light" panose="020B0502040204020203" pitchFamily="34" charset="0"/>
              </a:rPr>
              <a:t>ke</a:t>
            </a:r>
            <a:r>
              <a:rPr lang="az-Latn-AZ" sz="4000" dirty="0">
                <a:solidFill>
                  <a:schemeClr val="tx1"/>
                </a:solidFill>
                <a:latin typeface="Bahnschrift Light" panose="020B0502040204020203" pitchFamily="34" charset="0"/>
              </a:rPr>
              <a:t>ş</a:t>
            </a:r>
            <a:r>
              <a:rPr lang="en-GB" sz="4000" dirty="0" err="1" smtClean="0">
                <a:solidFill>
                  <a:schemeClr val="tx1"/>
                </a:solidFill>
                <a:latin typeface="Bahnschrift Light" panose="020B0502040204020203" pitchFamily="34" charset="0"/>
              </a:rPr>
              <a:t>i</a:t>
            </a:r>
            <a:r>
              <a:rPr lang="az-Latn-AZ" sz="4000" dirty="0" smtClean="0">
                <a:solidFill>
                  <a:schemeClr val="tx1"/>
                </a:solidFill>
                <a:latin typeface="Bahnschrift Light" panose="020B0502040204020203" pitchFamily="34" charset="0"/>
              </a:rPr>
              <a:t>ş</a:t>
            </a:r>
            <a:r>
              <a:rPr lang="en-GB" sz="4000" dirty="0" smtClean="0">
                <a:solidFill>
                  <a:schemeClr val="tx1"/>
                </a:solidFill>
                <a:latin typeface="Bahnschrift Light" panose="020B0502040204020203" pitchFamily="34" charset="0"/>
              </a:rPr>
              <a:t>in q</a:t>
            </a:r>
            <a:r>
              <a:rPr lang="az-Latn-AZ" sz="4000" dirty="0" smtClean="0">
                <a:solidFill>
                  <a:schemeClr val="tx1"/>
                </a:solidFill>
                <a:latin typeface="Bahnschrift Light" panose="020B0502040204020203" pitchFamily="34" charset="0"/>
              </a:rPr>
              <a:t>ə</a:t>
            </a:r>
            <a:r>
              <a:rPr lang="en-GB" sz="4000" dirty="0" err="1" smtClean="0">
                <a:solidFill>
                  <a:schemeClr val="tx1"/>
                </a:solidFill>
                <a:latin typeface="Bahnschrift Light" panose="020B0502040204020203" pitchFamily="34" charset="0"/>
              </a:rPr>
              <a:t>brind</a:t>
            </a:r>
            <a:r>
              <a:rPr lang="az-Latn-AZ" sz="4000" dirty="0" smtClean="0">
                <a:solidFill>
                  <a:schemeClr val="tx1"/>
                </a:solidFill>
                <a:latin typeface="Bahnschrift Light" panose="020B0502040204020203" pitchFamily="34" charset="0"/>
              </a:rPr>
              <a:t>ə</a:t>
            </a:r>
            <a:r>
              <a:rPr lang="en-GB" sz="4000" dirty="0" smtClean="0">
                <a:solidFill>
                  <a:schemeClr val="tx1"/>
                </a:solidFill>
                <a:latin typeface="Bahnschrift Light" panose="020B0502040204020203" pitchFamily="34" charset="0"/>
              </a:rPr>
              <a:t>n is</a:t>
            </a:r>
            <a:r>
              <a:rPr lang="az-Latn-AZ" sz="4000" dirty="0" smtClean="0">
                <a:solidFill>
                  <a:schemeClr val="tx1"/>
                </a:solidFill>
                <a:latin typeface="Bahnschrift Light" panose="020B0502040204020203" pitchFamily="34" charset="0"/>
              </a:rPr>
              <a:t>ə</a:t>
            </a:r>
            <a:r>
              <a:rPr lang="en-GB" sz="4000" dirty="0" smtClean="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bir</a:t>
            </a:r>
            <a:r>
              <a:rPr lang="en-GB" sz="4000" dirty="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bitki</a:t>
            </a:r>
            <a:r>
              <a:rPr lang="en-GB" sz="4000" dirty="0">
                <a:solidFill>
                  <a:schemeClr val="tx1"/>
                </a:solidFill>
                <a:latin typeface="Bahnschrift Light" panose="020B0502040204020203" pitchFamily="34" charset="0"/>
              </a:rPr>
              <a:t> </a:t>
            </a:r>
            <a:r>
              <a:rPr lang="en-GB" sz="4000" dirty="0" err="1" smtClean="0">
                <a:solidFill>
                  <a:schemeClr val="tx1"/>
                </a:solidFill>
                <a:latin typeface="Bahnschrift Light" panose="020B0502040204020203" pitchFamily="34" charset="0"/>
              </a:rPr>
              <a:t>bitir</a:t>
            </a:r>
            <a:r>
              <a:rPr lang="az-Latn-AZ" sz="4000" dirty="0" smtClean="0">
                <a:solidFill>
                  <a:schemeClr val="tx1"/>
                </a:solidFill>
                <a:latin typeface="Bahnschrift Light" panose="020B0502040204020203" pitchFamily="34" charset="0"/>
              </a:rPr>
              <a:t>,</a:t>
            </a:r>
            <a:r>
              <a:rPr lang="en-GB" sz="4000" dirty="0" smtClean="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qol</a:t>
            </a:r>
            <a:r>
              <a:rPr lang="en-GB" sz="4000" dirty="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qanad</a:t>
            </a:r>
            <a:r>
              <a:rPr lang="en-GB" sz="4000" dirty="0">
                <a:solidFill>
                  <a:schemeClr val="tx1"/>
                </a:solidFill>
                <a:latin typeface="Bahnschrift Light" panose="020B0502040204020203" pitchFamily="34" charset="0"/>
              </a:rPr>
              <a:t> </a:t>
            </a:r>
            <a:r>
              <a:rPr lang="en-GB" sz="4000" dirty="0" smtClean="0">
                <a:solidFill>
                  <a:schemeClr val="tx1"/>
                </a:solidFill>
                <a:latin typeface="Bahnschrift Light" panose="020B0502040204020203" pitchFamily="34" charset="0"/>
              </a:rPr>
              <a:t>at</a:t>
            </a:r>
            <a:r>
              <a:rPr lang="az-Latn-AZ" sz="4000" dirty="0">
                <a:solidFill>
                  <a:schemeClr val="tx1"/>
                </a:solidFill>
                <a:latin typeface="Bahnschrift Light" panose="020B0502040204020203" pitchFamily="34" charset="0"/>
              </a:rPr>
              <a:t>ı</a:t>
            </a:r>
            <a:r>
              <a:rPr lang="en-GB" sz="4000" dirty="0" smtClean="0">
                <a:solidFill>
                  <a:schemeClr val="tx1"/>
                </a:solidFill>
                <a:latin typeface="Bahnschrift Light" panose="020B0502040204020203" pitchFamily="34" charset="0"/>
              </a:rPr>
              <a:t>r v</a:t>
            </a:r>
            <a:r>
              <a:rPr lang="az-Latn-AZ" sz="4000" dirty="0" smtClean="0">
                <a:solidFill>
                  <a:schemeClr val="tx1"/>
                </a:solidFill>
                <a:latin typeface="Bahnschrift Light" panose="020B0502040204020203" pitchFamily="34" charset="0"/>
              </a:rPr>
              <a:t>ə</a:t>
            </a:r>
            <a:r>
              <a:rPr lang="en-GB" sz="4000" dirty="0" smtClean="0">
                <a:solidFill>
                  <a:schemeClr val="tx1"/>
                </a:solidFill>
                <a:latin typeface="Bahnschrift Light" panose="020B0502040204020203" pitchFamily="34" charset="0"/>
              </a:rPr>
              <a:t> </a:t>
            </a:r>
            <a:r>
              <a:rPr lang="en-GB" sz="4000" dirty="0">
                <a:solidFill>
                  <a:schemeClr val="tx1"/>
                </a:solidFill>
                <a:latin typeface="Bahnschrift Light" panose="020B0502040204020203" pitchFamily="34" charset="0"/>
              </a:rPr>
              <a:t>2 </a:t>
            </a:r>
            <a:r>
              <a:rPr lang="en-GB" sz="4000" dirty="0" smtClean="0">
                <a:solidFill>
                  <a:schemeClr val="tx1"/>
                </a:solidFill>
                <a:latin typeface="Bahnschrift Light" panose="020B0502040204020203" pitchFamily="34" charset="0"/>
              </a:rPr>
              <a:t>q</a:t>
            </a:r>
            <a:r>
              <a:rPr lang="az-Latn-AZ" sz="4000" dirty="0" smtClean="0">
                <a:solidFill>
                  <a:schemeClr val="tx1"/>
                </a:solidFill>
                <a:latin typeface="Bahnschrift Light" panose="020B0502040204020203" pitchFamily="34" charset="0"/>
              </a:rPr>
              <a:t>ı</a:t>
            </a:r>
            <a:r>
              <a:rPr lang="en-GB" sz="4000" dirty="0" smtClean="0">
                <a:solidFill>
                  <a:schemeClr val="tx1"/>
                </a:solidFill>
                <a:latin typeface="Bahnschrift Light" panose="020B0502040204020203" pitchFamily="34" charset="0"/>
              </a:rPr>
              <a:t>z</a:t>
            </a:r>
            <a:r>
              <a:rPr lang="az-Latn-AZ" sz="4000" dirty="0" smtClean="0">
                <a:solidFill>
                  <a:schemeClr val="tx1"/>
                </a:solidFill>
                <a:latin typeface="Bahnschrift Light" panose="020B0502040204020203" pitchFamily="34" charset="0"/>
              </a:rPr>
              <a:t>ı</a:t>
            </a:r>
            <a:r>
              <a:rPr lang="en-GB" sz="4000" dirty="0" smtClean="0">
                <a:solidFill>
                  <a:schemeClr val="tx1"/>
                </a:solidFill>
                <a:latin typeface="Bahnschrift Light" panose="020B0502040204020203" pitchFamily="34" charset="0"/>
              </a:rPr>
              <a:t>l g</a:t>
            </a:r>
            <a:r>
              <a:rPr lang="az-Latn-AZ" sz="4000" dirty="0" smtClean="0">
                <a:solidFill>
                  <a:schemeClr val="tx1"/>
                </a:solidFill>
                <a:latin typeface="Bahnschrift Light" panose="020B0502040204020203" pitchFamily="34" charset="0"/>
              </a:rPr>
              <a:t>ül</a:t>
            </a:r>
            <a:r>
              <a:rPr lang="az-Latn-AZ" sz="4000" dirty="0">
                <a:solidFill>
                  <a:schemeClr val="tx1"/>
                </a:solidFill>
                <a:latin typeface="Bahnschrift Light" panose="020B0502040204020203" pitchFamily="34" charset="0"/>
              </a:rPr>
              <a:t>ü</a:t>
            </a:r>
            <a:r>
              <a:rPr lang="en-GB" sz="4000" dirty="0" smtClean="0">
                <a:solidFill>
                  <a:schemeClr val="tx1"/>
                </a:solidFill>
                <a:latin typeface="Bahnschrift Light" panose="020B0502040204020203" pitchFamily="34" charset="0"/>
              </a:rPr>
              <a:t>n </a:t>
            </a:r>
            <a:r>
              <a:rPr lang="en-GB" sz="4000" dirty="0" err="1" smtClean="0">
                <a:solidFill>
                  <a:schemeClr val="tx1"/>
                </a:solidFill>
                <a:latin typeface="Bahnschrift Light" panose="020B0502040204020203" pitchFamily="34" charset="0"/>
              </a:rPr>
              <a:t>aras</a:t>
            </a:r>
            <a:r>
              <a:rPr lang="az-Latn-AZ" sz="4000" dirty="0" smtClean="0">
                <a:solidFill>
                  <a:schemeClr val="tx1"/>
                </a:solidFill>
                <a:latin typeface="Bahnschrift Light" panose="020B0502040204020203" pitchFamily="34" charset="0"/>
              </a:rPr>
              <a:t>ı</a:t>
            </a:r>
            <a:r>
              <a:rPr lang="en-GB" sz="4000" dirty="0" err="1" smtClean="0">
                <a:solidFill>
                  <a:schemeClr val="tx1"/>
                </a:solidFill>
                <a:latin typeface="Bahnschrift Light" panose="020B0502040204020203" pitchFamily="34" charset="0"/>
              </a:rPr>
              <a:t>na</a:t>
            </a:r>
            <a:r>
              <a:rPr lang="en-GB" sz="4000" dirty="0" smtClean="0">
                <a:solidFill>
                  <a:schemeClr val="tx1"/>
                </a:solidFill>
                <a:latin typeface="Bahnschrift Light" panose="020B0502040204020203" pitchFamily="34" charset="0"/>
              </a:rPr>
              <a:t> </a:t>
            </a:r>
            <a:r>
              <a:rPr lang="en-GB" sz="4000" dirty="0" err="1" smtClean="0">
                <a:solidFill>
                  <a:schemeClr val="tx1"/>
                </a:solidFill>
                <a:latin typeface="Bahnschrift Light" panose="020B0502040204020203" pitchFamily="34" charset="0"/>
              </a:rPr>
              <a:t>girir</a:t>
            </a:r>
            <a:r>
              <a:rPr lang="az-Latn-AZ" sz="4000" dirty="0" smtClean="0">
                <a:solidFill>
                  <a:schemeClr val="tx1"/>
                </a:solidFill>
                <a:latin typeface="Bahnschrift Light" panose="020B0502040204020203" pitchFamily="34" charset="0"/>
              </a:rPr>
              <a:t>. </a:t>
            </a:r>
            <a:r>
              <a:rPr lang="en-GB" sz="4000" dirty="0" smtClean="0">
                <a:solidFill>
                  <a:schemeClr val="tx1"/>
                </a:solidFill>
                <a:latin typeface="Bahnschrift Light" panose="020B0502040204020203" pitchFamily="34" charset="0"/>
              </a:rPr>
              <a:t>Bu </a:t>
            </a:r>
            <a:r>
              <a:rPr lang="en-GB" sz="4000" dirty="0" err="1" smtClean="0">
                <a:solidFill>
                  <a:schemeClr val="tx1"/>
                </a:solidFill>
                <a:latin typeface="Bahnschrift Light" panose="020B0502040204020203" pitchFamily="34" charset="0"/>
              </a:rPr>
              <a:t>hans</a:t>
            </a:r>
            <a:r>
              <a:rPr lang="az-Latn-AZ" sz="4000" dirty="0" smtClean="0">
                <a:solidFill>
                  <a:schemeClr val="tx1"/>
                </a:solidFill>
                <a:latin typeface="Bahnschrift Light" panose="020B0502040204020203" pitchFamily="34" charset="0"/>
              </a:rPr>
              <a:t>ı bitkidi?</a:t>
            </a:r>
            <a:endParaRPr lang="en-GB" sz="4000" dirty="0">
              <a:solidFill>
                <a:schemeClr val="tx1"/>
              </a:solidFill>
              <a:latin typeface="Bahnschrift Light" panose="020B0502040204020203" pitchFamily="34" charset="0"/>
            </a:endParaRPr>
          </a:p>
        </p:txBody>
      </p:sp>
      <p:sp>
        <p:nvSpPr>
          <p:cNvPr id="4" name="TextBox 3"/>
          <p:cNvSpPr txBox="1"/>
          <p:nvPr/>
        </p:nvSpPr>
        <p:spPr>
          <a:xfrm>
            <a:off x="1254825" y="795647"/>
            <a:ext cx="2299855" cy="646331"/>
          </a:xfrm>
          <a:prstGeom prst="rect">
            <a:avLst/>
          </a:prstGeom>
          <a:noFill/>
        </p:spPr>
        <p:txBody>
          <a:bodyPr wrap="square" rtlCol="0">
            <a:spAutoFit/>
          </a:bodyPr>
          <a:lstStyle/>
          <a:p>
            <a:r>
              <a:rPr lang="az-Latn-AZ" sz="3600" dirty="0" smtClean="0"/>
              <a:t>Sual </a:t>
            </a:r>
            <a:r>
              <a:rPr lang="en-GB" sz="3600" dirty="0" smtClean="0"/>
              <a:t>#</a:t>
            </a:r>
            <a:r>
              <a:rPr lang="az-Latn-AZ" sz="3600" dirty="0" smtClean="0"/>
              <a:t>11</a:t>
            </a:r>
            <a:endParaRPr lang="en-GB" sz="3600" dirty="0"/>
          </a:p>
        </p:txBody>
      </p:sp>
    </p:spTree>
    <p:extLst>
      <p:ext uri="{BB962C8B-B14F-4D97-AF65-F5344CB8AC3E}">
        <p14:creationId xmlns:p14="http://schemas.microsoft.com/office/powerpoint/2010/main" val="24443516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54825" y="795647"/>
            <a:ext cx="2299855" cy="646331"/>
          </a:xfrm>
          <a:prstGeom prst="rect">
            <a:avLst/>
          </a:prstGeom>
          <a:noFill/>
        </p:spPr>
        <p:txBody>
          <a:bodyPr wrap="square" rtlCol="0">
            <a:spAutoFit/>
          </a:bodyPr>
          <a:lstStyle/>
          <a:p>
            <a:r>
              <a:rPr lang="az-Latn-AZ" sz="3600" dirty="0" smtClean="0"/>
              <a:t>Sual </a:t>
            </a:r>
            <a:r>
              <a:rPr lang="en-GB" sz="3600" dirty="0" smtClean="0"/>
              <a:t>#</a:t>
            </a:r>
            <a:r>
              <a:rPr lang="az-Latn-AZ" sz="3600" dirty="0" smtClean="0"/>
              <a:t>12</a:t>
            </a:r>
            <a:endParaRPr lang="en-GB" sz="36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4402" y="1012619"/>
            <a:ext cx="4391025" cy="4857750"/>
          </a:xfrm>
          <a:prstGeom prst="rect">
            <a:avLst/>
          </a:prstGeom>
        </p:spPr>
      </p:pic>
    </p:spTree>
    <p:extLst>
      <p:ext uri="{BB962C8B-B14F-4D97-AF65-F5344CB8AC3E}">
        <p14:creationId xmlns:p14="http://schemas.microsoft.com/office/powerpoint/2010/main" val="24189548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2243" y="1118812"/>
            <a:ext cx="8762011" cy="4663044"/>
          </a:xfrm>
        </p:spPr>
        <p:txBody>
          <a:bodyPr>
            <a:normAutofit/>
          </a:bodyPr>
          <a:lstStyle/>
          <a:p>
            <a:pPr algn="ctr"/>
            <a:r>
              <a:rPr lang="en-GB" sz="4000" dirty="0" err="1">
                <a:solidFill>
                  <a:schemeClr val="tx1"/>
                </a:solidFill>
                <a:latin typeface="Bahnschrift Light" panose="020B0502040204020203" pitchFamily="34" charset="0"/>
              </a:rPr>
              <a:t>Aleksandr</a:t>
            </a:r>
            <a:r>
              <a:rPr lang="en-GB" sz="4000" dirty="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İliçevskiy</a:t>
            </a:r>
            <a:r>
              <a:rPr lang="en-GB" sz="4000" dirty="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deyirdi</a:t>
            </a:r>
            <a:r>
              <a:rPr lang="en-GB" sz="4000" dirty="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Turistlər</a:t>
            </a:r>
            <a:r>
              <a:rPr lang="en-GB" sz="4000" dirty="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sanki</a:t>
            </a:r>
            <a:r>
              <a:rPr lang="en-GB" sz="4000" dirty="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əjdahanın</a:t>
            </a:r>
            <a:r>
              <a:rPr lang="en-GB" sz="4000" dirty="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onurğasının</a:t>
            </a:r>
            <a:r>
              <a:rPr lang="en-GB" sz="4000" dirty="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üstündə</a:t>
            </a:r>
            <a:r>
              <a:rPr lang="en-GB" sz="4000" dirty="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gəzirlər</a:t>
            </a:r>
            <a:r>
              <a:rPr lang="en-GB" sz="4000" dirty="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Yazıçı</a:t>
            </a:r>
            <a:r>
              <a:rPr lang="en-GB" sz="4000" dirty="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nəyi</a:t>
            </a:r>
            <a:r>
              <a:rPr lang="en-GB" sz="4000" dirty="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əjdaha</a:t>
            </a:r>
            <a:r>
              <a:rPr lang="en-GB" sz="4000" dirty="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onurğasına</a:t>
            </a:r>
            <a:r>
              <a:rPr lang="en-GB" sz="4000" dirty="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bənzətmişdi</a:t>
            </a:r>
            <a:r>
              <a:rPr lang="en-GB" sz="4000" dirty="0">
                <a:solidFill>
                  <a:schemeClr val="tx1"/>
                </a:solidFill>
                <a:latin typeface="Bahnschrift Light" panose="020B0502040204020203" pitchFamily="34" charset="0"/>
              </a:rPr>
              <a:t>?</a:t>
            </a:r>
            <a:endParaRPr lang="en-GB" sz="4000" dirty="0">
              <a:solidFill>
                <a:schemeClr val="tx1"/>
              </a:solidFill>
              <a:latin typeface="Bahnschrift Light" panose="020B0502040204020203" pitchFamily="34" charset="0"/>
            </a:endParaRPr>
          </a:p>
        </p:txBody>
      </p:sp>
      <p:sp>
        <p:nvSpPr>
          <p:cNvPr id="4" name="TextBox 3"/>
          <p:cNvSpPr txBox="1"/>
          <p:nvPr/>
        </p:nvSpPr>
        <p:spPr>
          <a:xfrm>
            <a:off x="1254825" y="795647"/>
            <a:ext cx="2299855" cy="646331"/>
          </a:xfrm>
          <a:prstGeom prst="rect">
            <a:avLst/>
          </a:prstGeom>
          <a:noFill/>
        </p:spPr>
        <p:txBody>
          <a:bodyPr wrap="square" rtlCol="0">
            <a:spAutoFit/>
          </a:bodyPr>
          <a:lstStyle/>
          <a:p>
            <a:r>
              <a:rPr lang="az-Latn-AZ" sz="3600" dirty="0" smtClean="0"/>
              <a:t>Sual </a:t>
            </a:r>
            <a:r>
              <a:rPr lang="en-GB" sz="3600" dirty="0" smtClean="0"/>
              <a:t>#</a:t>
            </a:r>
            <a:r>
              <a:rPr lang="az-Latn-AZ" sz="3600" dirty="0" smtClean="0"/>
              <a:t>13</a:t>
            </a:r>
            <a:endParaRPr lang="en-GB" sz="3600" dirty="0"/>
          </a:p>
        </p:txBody>
      </p:sp>
    </p:spTree>
    <p:extLst>
      <p:ext uri="{BB962C8B-B14F-4D97-AF65-F5344CB8AC3E}">
        <p14:creationId xmlns:p14="http://schemas.microsoft.com/office/powerpoint/2010/main" val="5685896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54825" y="795647"/>
            <a:ext cx="2299855" cy="646331"/>
          </a:xfrm>
          <a:prstGeom prst="rect">
            <a:avLst/>
          </a:prstGeom>
          <a:noFill/>
        </p:spPr>
        <p:txBody>
          <a:bodyPr wrap="square" rtlCol="0">
            <a:spAutoFit/>
          </a:bodyPr>
          <a:lstStyle/>
          <a:p>
            <a:r>
              <a:rPr lang="az-Latn-AZ" sz="3600" dirty="0" smtClean="0"/>
              <a:t>Sual </a:t>
            </a:r>
            <a:r>
              <a:rPr lang="en-GB" sz="3600" dirty="0" smtClean="0"/>
              <a:t>#</a:t>
            </a:r>
            <a:r>
              <a:rPr lang="az-Latn-AZ" sz="3600" dirty="0" smtClean="0"/>
              <a:t>1</a:t>
            </a:r>
            <a:r>
              <a:rPr lang="az-Latn-AZ" sz="3600" dirty="0"/>
              <a:t>4</a:t>
            </a:r>
            <a:endParaRPr lang="en-GB" sz="36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7881" y="2103160"/>
            <a:ext cx="5298867" cy="3530754"/>
          </a:xfrm>
          <a:prstGeom prst="rect">
            <a:avLst/>
          </a:prstGeom>
        </p:spPr>
      </p:pic>
      <p:sp>
        <p:nvSpPr>
          <p:cNvPr id="5" name="Title 1"/>
          <p:cNvSpPr>
            <a:spLocks noGrp="1"/>
          </p:cNvSpPr>
          <p:nvPr>
            <p:ph type="title"/>
          </p:nvPr>
        </p:nvSpPr>
        <p:spPr>
          <a:xfrm>
            <a:off x="857004" y="1887337"/>
            <a:ext cx="4969824" cy="3962400"/>
          </a:xfrm>
        </p:spPr>
        <p:txBody>
          <a:bodyPr>
            <a:normAutofit/>
          </a:bodyPr>
          <a:lstStyle/>
          <a:p>
            <a:pPr algn="ctr"/>
            <a:r>
              <a:rPr lang="az-Latn-AZ" sz="3200" dirty="0" smtClean="0">
                <a:solidFill>
                  <a:schemeClr val="tx1"/>
                </a:solidFill>
                <a:latin typeface="Bahnschrift Light" panose="020B0502040204020203" pitchFamily="34" charset="0"/>
              </a:rPr>
              <a:t>Şəkildə London şəhərində yerləşən çəpərləri görürsünüz. </a:t>
            </a:r>
            <a:r>
              <a:rPr lang="en-GB" sz="3200" dirty="0" err="1" smtClean="0">
                <a:solidFill>
                  <a:schemeClr val="tx1"/>
                </a:solidFill>
                <a:latin typeface="Bahnschrift Light" panose="020B0502040204020203" pitchFamily="34" charset="0"/>
              </a:rPr>
              <a:t>Ke</a:t>
            </a:r>
            <a:r>
              <a:rPr lang="az-Latn-AZ" sz="3200" dirty="0" smtClean="0">
                <a:solidFill>
                  <a:schemeClr val="tx1"/>
                </a:solidFill>
                <a:latin typeface="Bahnschrift Light" panose="020B0502040204020203" pitchFamily="34" charset="0"/>
              </a:rPr>
              <a:t>çən əsrin ortalarında gördüyünüz çəpərlərin nə kimi istifadə olunduğunu eyni incə saitli bir sözlə deyin</a:t>
            </a:r>
            <a:endParaRPr lang="en-GB" sz="3200" dirty="0">
              <a:solidFill>
                <a:schemeClr val="tx1"/>
              </a:solidFill>
              <a:latin typeface="Bahnschrift Light" panose="020B0502040204020203" pitchFamily="34" charset="0"/>
            </a:endParaRPr>
          </a:p>
        </p:txBody>
      </p:sp>
    </p:spTree>
    <p:extLst>
      <p:ext uri="{BB962C8B-B14F-4D97-AF65-F5344CB8AC3E}">
        <p14:creationId xmlns:p14="http://schemas.microsoft.com/office/powerpoint/2010/main" val="24490592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6592" y="1001486"/>
            <a:ext cx="10058400" cy="4663044"/>
          </a:xfrm>
        </p:spPr>
        <p:txBody>
          <a:bodyPr>
            <a:normAutofit/>
          </a:bodyPr>
          <a:lstStyle/>
          <a:p>
            <a:pPr algn="ctr"/>
            <a:r>
              <a:rPr lang="en-GB" sz="4000" dirty="0" err="1">
                <a:solidFill>
                  <a:schemeClr val="tx1"/>
                </a:solidFill>
                <a:latin typeface="Bahnschrift Light" panose="020B0502040204020203" pitchFamily="34" charset="0"/>
              </a:rPr>
              <a:t>Uorren</a:t>
            </a:r>
            <a:r>
              <a:rPr lang="en-GB" sz="4000" dirty="0">
                <a:solidFill>
                  <a:schemeClr val="tx1"/>
                </a:solidFill>
                <a:latin typeface="Bahnschrift Light" panose="020B0502040204020203" pitchFamily="34" charset="0"/>
              </a:rPr>
              <a:t> </a:t>
            </a:r>
            <a:r>
              <a:rPr lang="en-GB" sz="4000" dirty="0" smtClean="0">
                <a:solidFill>
                  <a:schemeClr val="tx1"/>
                </a:solidFill>
                <a:latin typeface="Bahnschrift Light" panose="020B0502040204020203" pitchFamily="34" charset="0"/>
              </a:rPr>
              <a:t>B</a:t>
            </a:r>
            <a:r>
              <a:rPr lang="az-Latn-AZ" sz="4000" dirty="0">
                <a:solidFill>
                  <a:schemeClr val="tx1"/>
                </a:solidFill>
                <a:latin typeface="Bahnschrift Light" panose="020B0502040204020203" pitchFamily="34" charset="0"/>
              </a:rPr>
              <a:t>.</a:t>
            </a:r>
            <a:r>
              <a:rPr lang="en-GB" sz="4000" dirty="0" smtClean="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filminin</a:t>
            </a:r>
            <a:r>
              <a:rPr lang="en-GB" sz="4000" dirty="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qəhrəmanı</a:t>
            </a:r>
            <a:r>
              <a:rPr lang="en-GB" sz="4000" dirty="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kommunistlərin</a:t>
            </a:r>
            <a:r>
              <a:rPr lang="en-GB" sz="4000" dirty="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iclasına</a:t>
            </a:r>
            <a:r>
              <a:rPr lang="en-GB" sz="4000" dirty="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nə</a:t>
            </a:r>
            <a:r>
              <a:rPr lang="en-GB" sz="4000" dirty="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qədər</a:t>
            </a:r>
            <a:r>
              <a:rPr lang="en-GB" sz="4000" dirty="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qəribə</a:t>
            </a:r>
            <a:r>
              <a:rPr lang="en-GB" sz="4000" dirty="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olsa</a:t>
            </a:r>
            <a:r>
              <a:rPr lang="en-GB" sz="4000" dirty="0">
                <a:solidFill>
                  <a:schemeClr val="tx1"/>
                </a:solidFill>
                <a:latin typeface="Bahnschrift Light" panose="020B0502040204020203" pitchFamily="34" charset="0"/>
              </a:rPr>
              <a:t> da </a:t>
            </a:r>
            <a:r>
              <a:rPr lang="en-GB" sz="4000" dirty="0" err="1">
                <a:solidFill>
                  <a:schemeClr val="tx1"/>
                </a:solidFill>
                <a:latin typeface="Bahnschrift Light" panose="020B0502040204020203" pitchFamily="34" charset="0"/>
              </a:rPr>
              <a:t>bu</a:t>
            </a:r>
            <a:r>
              <a:rPr lang="en-GB" sz="4000" dirty="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olmadan</a:t>
            </a:r>
            <a:r>
              <a:rPr lang="en-GB" sz="4000" dirty="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daxil</a:t>
            </a:r>
            <a:r>
              <a:rPr lang="en-GB" sz="4000" dirty="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ola</a:t>
            </a:r>
            <a:r>
              <a:rPr lang="en-GB" sz="4000" dirty="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bilməzdi</a:t>
            </a:r>
            <a:r>
              <a:rPr lang="en-GB" sz="4000" dirty="0" smtClean="0">
                <a:solidFill>
                  <a:schemeClr val="tx1"/>
                </a:solidFill>
                <a:latin typeface="Bahnschrift Light" panose="020B0502040204020203" pitchFamily="34" charset="0"/>
              </a:rPr>
              <a:t>.</a:t>
            </a:r>
            <a:r>
              <a:rPr lang="az-Latn-AZ" sz="4000" dirty="0" smtClean="0">
                <a:solidFill>
                  <a:schemeClr val="tx1"/>
                </a:solidFill>
                <a:latin typeface="Bahnschrift Light" panose="020B0502040204020203" pitchFamily="34" charset="0"/>
              </a:rPr>
              <a:t> </a:t>
            </a:r>
            <a:r>
              <a:rPr lang="en-GB" sz="4000" dirty="0" err="1" smtClean="0">
                <a:solidFill>
                  <a:schemeClr val="tx1"/>
                </a:solidFill>
                <a:latin typeface="Bahnschrift Light" panose="020B0502040204020203" pitchFamily="34" charset="0"/>
              </a:rPr>
              <a:t>Kenə</a:t>
            </a:r>
            <a:r>
              <a:rPr lang="en-GB" sz="4000" dirty="0" smtClean="0">
                <a:solidFill>
                  <a:schemeClr val="tx1"/>
                </a:solidFill>
                <a:latin typeface="Bahnschrift Light" panose="020B0502040204020203" pitchFamily="34" charset="0"/>
              </a:rPr>
              <a:t> </a:t>
            </a:r>
            <a:r>
              <a:rPr lang="en-GB" sz="4000" dirty="0">
                <a:solidFill>
                  <a:schemeClr val="tx1"/>
                </a:solidFill>
                <a:latin typeface="Bahnschrift Light" panose="020B0502040204020203" pitchFamily="34" charset="0"/>
              </a:rPr>
              <a:t>X-</a:t>
            </a:r>
            <a:r>
              <a:rPr lang="en-GB" sz="4000" dirty="0" err="1">
                <a:solidFill>
                  <a:schemeClr val="tx1"/>
                </a:solidFill>
                <a:latin typeface="Bahnschrift Light" panose="020B0502040204020203" pitchFamily="34" charset="0"/>
              </a:rPr>
              <a:t>i</a:t>
            </a:r>
            <a:r>
              <a:rPr lang="en-GB" sz="4000" dirty="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yaratmaq</a:t>
            </a:r>
            <a:r>
              <a:rPr lang="en-GB" sz="4000" dirty="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haqqında</a:t>
            </a:r>
            <a:r>
              <a:rPr lang="en-GB" sz="4000" dirty="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ideya</a:t>
            </a:r>
            <a:r>
              <a:rPr lang="en-GB" sz="4000" dirty="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tıxacda</a:t>
            </a:r>
            <a:r>
              <a:rPr lang="en-GB" sz="4000" dirty="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olarkən</a:t>
            </a:r>
            <a:r>
              <a:rPr lang="en-GB" sz="4000" dirty="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gəlmişdi</a:t>
            </a:r>
            <a:r>
              <a:rPr lang="en-GB" sz="4000" dirty="0">
                <a:solidFill>
                  <a:schemeClr val="tx1"/>
                </a:solidFill>
                <a:latin typeface="Bahnschrift Light" panose="020B0502040204020203" pitchFamily="34" charset="0"/>
              </a:rPr>
              <a:t>.</a:t>
            </a:r>
            <a:br>
              <a:rPr lang="en-GB" sz="4000" dirty="0">
                <a:solidFill>
                  <a:schemeClr val="tx1"/>
                </a:solidFill>
                <a:latin typeface="Bahnschrift Light" panose="020B0502040204020203" pitchFamily="34" charset="0"/>
              </a:rPr>
            </a:br>
            <a:r>
              <a:rPr lang="en-GB" sz="4000" dirty="0">
                <a:solidFill>
                  <a:schemeClr val="tx1"/>
                </a:solidFill>
                <a:latin typeface="Bahnschrift Light" panose="020B0502040204020203" pitchFamily="34" charset="0"/>
              </a:rPr>
              <a:t>X-</a:t>
            </a:r>
            <a:r>
              <a:rPr lang="en-GB" sz="4000" dirty="0" err="1">
                <a:solidFill>
                  <a:schemeClr val="tx1"/>
                </a:solidFill>
                <a:latin typeface="Bahnschrift Light" panose="020B0502040204020203" pitchFamily="34" charset="0"/>
              </a:rPr>
              <a:t>i</a:t>
            </a:r>
            <a:r>
              <a:rPr lang="en-GB" sz="4000" dirty="0">
                <a:solidFill>
                  <a:schemeClr val="tx1"/>
                </a:solidFill>
                <a:latin typeface="Bahnschrift Light" panose="020B0502040204020203" pitchFamily="34" charset="0"/>
              </a:rPr>
              <a:t> 2 </a:t>
            </a:r>
            <a:r>
              <a:rPr lang="en-GB" sz="4000" dirty="0" err="1">
                <a:solidFill>
                  <a:schemeClr val="tx1"/>
                </a:solidFill>
                <a:latin typeface="Bahnschrift Light" panose="020B0502040204020203" pitchFamily="34" charset="0"/>
              </a:rPr>
              <a:t>sözlə</a:t>
            </a:r>
            <a:r>
              <a:rPr lang="en-GB" sz="4000" dirty="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deyin</a:t>
            </a:r>
            <a:r>
              <a:rPr lang="en-GB" sz="4000" dirty="0">
                <a:solidFill>
                  <a:schemeClr val="tx1"/>
                </a:solidFill>
                <a:latin typeface="Bahnschrift Light" panose="020B0502040204020203" pitchFamily="34" charset="0"/>
              </a:rPr>
              <a:t>.</a:t>
            </a:r>
            <a:endParaRPr lang="en-GB" sz="4000" dirty="0">
              <a:solidFill>
                <a:schemeClr val="tx1"/>
              </a:solidFill>
              <a:latin typeface="Bahnschrift Light" panose="020B0502040204020203" pitchFamily="34" charset="0"/>
            </a:endParaRPr>
          </a:p>
        </p:txBody>
      </p:sp>
      <p:sp>
        <p:nvSpPr>
          <p:cNvPr id="4" name="TextBox 3"/>
          <p:cNvSpPr txBox="1"/>
          <p:nvPr/>
        </p:nvSpPr>
        <p:spPr>
          <a:xfrm>
            <a:off x="1254825" y="795647"/>
            <a:ext cx="2299855" cy="646331"/>
          </a:xfrm>
          <a:prstGeom prst="rect">
            <a:avLst/>
          </a:prstGeom>
          <a:noFill/>
        </p:spPr>
        <p:txBody>
          <a:bodyPr wrap="square" rtlCol="0">
            <a:spAutoFit/>
          </a:bodyPr>
          <a:lstStyle/>
          <a:p>
            <a:r>
              <a:rPr lang="az-Latn-AZ" sz="3600" dirty="0" smtClean="0"/>
              <a:t>Sual </a:t>
            </a:r>
            <a:r>
              <a:rPr lang="en-GB" sz="3600" dirty="0" smtClean="0"/>
              <a:t>#</a:t>
            </a:r>
            <a:r>
              <a:rPr lang="az-Latn-AZ" sz="3600" dirty="0" smtClean="0"/>
              <a:t>15</a:t>
            </a:r>
            <a:endParaRPr lang="en-GB" sz="3600" dirty="0"/>
          </a:p>
        </p:txBody>
      </p:sp>
    </p:spTree>
    <p:extLst>
      <p:ext uri="{BB962C8B-B14F-4D97-AF65-F5344CB8AC3E}">
        <p14:creationId xmlns:p14="http://schemas.microsoft.com/office/powerpoint/2010/main" val="38650929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54825" y="795647"/>
            <a:ext cx="2299855" cy="646331"/>
          </a:xfrm>
          <a:prstGeom prst="rect">
            <a:avLst/>
          </a:prstGeom>
          <a:noFill/>
        </p:spPr>
        <p:txBody>
          <a:bodyPr wrap="square" rtlCol="0">
            <a:spAutoFit/>
          </a:bodyPr>
          <a:lstStyle/>
          <a:p>
            <a:r>
              <a:rPr lang="az-Latn-AZ" sz="3600" dirty="0" smtClean="0"/>
              <a:t>Sual </a:t>
            </a:r>
            <a:r>
              <a:rPr lang="en-GB" sz="3600" dirty="0" smtClean="0"/>
              <a:t>#</a:t>
            </a:r>
            <a:r>
              <a:rPr lang="az-Latn-AZ" sz="3600" dirty="0" smtClean="0"/>
              <a:t>16</a:t>
            </a:r>
            <a:endParaRPr lang="en-GB" sz="36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9616" y="1862393"/>
            <a:ext cx="5036518" cy="335483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4348" y="3526970"/>
            <a:ext cx="3987553" cy="265611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34348" y="702570"/>
            <a:ext cx="3989366" cy="2657915"/>
          </a:xfrm>
          <a:prstGeom prst="rect">
            <a:avLst/>
          </a:prstGeom>
        </p:spPr>
      </p:pic>
    </p:spTree>
    <p:extLst>
      <p:ext uri="{BB962C8B-B14F-4D97-AF65-F5344CB8AC3E}">
        <p14:creationId xmlns:p14="http://schemas.microsoft.com/office/powerpoint/2010/main" val="39850446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4530" y="1441978"/>
            <a:ext cx="8924306" cy="4663044"/>
          </a:xfrm>
        </p:spPr>
        <p:txBody>
          <a:bodyPr>
            <a:normAutofit/>
          </a:bodyPr>
          <a:lstStyle/>
          <a:p>
            <a:pPr algn="ctr"/>
            <a:r>
              <a:rPr lang="en-GB" sz="3200" dirty="0" smtClean="0">
                <a:solidFill>
                  <a:schemeClr val="tx1"/>
                </a:solidFill>
                <a:latin typeface="Bahnschrift Light" panose="020B0502040204020203" pitchFamily="34" charset="0"/>
              </a:rPr>
              <a:t>20ci </a:t>
            </a:r>
            <a:r>
              <a:rPr lang="az-Latn-AZ" sz="3200" dirty="0" smtClean="0">
                <a:solidFill>
                  <a:schemeClr val="tx1"/>
                </a:solidFill>
                <a:latin typeface="Bahnschrift Light" panose="020B0502040204020203" pitchFamily="34" charset="0"/>
              </a:rPr>
              <a:t>əsrin birinci yarısında yaranan zarafata görə qorxa-qorxa döyüşən və döyüş yerindən qaçan fransız tanklarına hansı avtomobil aksesuarını quraşdırılması məslətə görülürdü?</a:t>
            </a:r>
            <a:endParaRPr lang="en-GB" sz="3200" dirty="0">
              <a:solidFill>
                <a:schemeClr val="tx1"/>
              </a:solidFill>
              <a:latin typeface="Bahnschrift Light" panose="020B0502040204020203" pitchFamily="34" charset="0"/>
            </a:endParaRPr>
          </a:p>
        </p:txBody>
      </p:sp>
      <p:sp>
        <p:nvSpPr>
          <p:cNvPr id="4" name="TextBox 3"/>
          <p:cNvSpPr txBox="1"/>
          <p:nvPr/>
        </p:nvSpPr>
        <p:spPr>
          <a:xfrm>
            <a:off x="1254825" y="795647"/>
            <a:ext cx="2299855" cy="646331"/>
          </a:xfrm>
          <a:prstGeom prst="rect">
            <a:avLst/>
          </a:prstGeom>
          <a:noFill/>
        </p:spPr>
        <p:txBody>
          <a:bodyPr wrap="square" rtlCol="0">
            <a:spAutoFit/>
          </a:bodyPr>
          <a:lstStyle/>
          <a:p>
            <a:r>
              <a:rPr lang="az-Latn-AZ" sz="3600" dirty="0" smtClean="0"/>
              <a:t>Sual </a:t>
            </a:r>
            <a:r>
              <a:rPr lang="en-GB" sz="3600" dirty="0" smtClean="0"/>
              <a:t>#</a:t>
            </a:r>
            <a:r>
              <a:rPr lang="az-Latn-AZ" sz="3600" dirty="0" smtClean="0"/>
              <a:t>17</a:t>
            </a:r>
            <a:endParaRPr lang="en-GB" sz="3600" dirty="0"/>
          </a:p>
        </p:txBody>
      </p:sp>
    </p:spTree>
    <p:extLst>
      <p:ext uri="{BB962C8B-B14F-4D97-AF65-F5344CB8AC3E}">
        <p14:creationId xmlns:p14="http://schemas.microsoft.com/office/powerpoint/2010/main" val="13783762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6691" y="1254826"/>
            <a:ext cx="10070276" cy="4663044"/>
          </a:xfrm>
        </p:spPr>
        <p:txBody>
          <a:bodyPr>
            <a:normAutofit/>
          </a:bodyPr>
          <a:lstStyle/>
          <a:p>
            <a:pPr algn="ctr"/>
            <a:r>
              <a:rPr lang="az-Latn-AZ" sz="4000" dirty="0" smtClean="0">
                <a:solidFill>
                  <a:schemeClr val="tx1"/>
                </a:solidFill>
                <a:latin typeface="Bahnschrift Light" panose="020B0502040204020203" pitchFamily="34" charset="0"/>
              </a:rPr>
              <a:t>Dava-dalaş hər ailədə olur. Ailə münaqişəsi zamanı Çin Komunist Partiyasının</a:t>
            </a:r>
            <a:r>
              <a:rPr lang="en-GB" sz="4000" dirty="0" smtClean="0">
                <a:solidFill>
                  <a:schemeClr val="tx1"/>
                </a:solidFill>
                <a:latin typeface="Bahnschrift Light" panose="020B0502040204020203" pitchFamily="34" charset="0"/>
              </a:rPr>
              <a:t> </a:t>
            </a:r>
            <a:r>
              <a:rPr lang="az-Latn-AZ" sz="4000" dirty="0" smtClean="0">
                <a:solidFill>
                  <a:schemeClr val="tx1"/>
                </a:solidFill>
                <a:latin typeface="Bahnschrift Light" panose="020B0502040204020203" pitchFamily="34" charset="0"/>
              </a:rPr>
              <a:t>və Çin Xalq </a:t>
            </a:r>
            <a:r>
              <a:rPr lang="az-Latn-AZ" sz="4000" dirty="0">
                <a:solidFill>
                  <a:schemeClr val="tx1"/>
                </a:solidFill>
                <a:latin typeface="Bahnschrift Light" panose="020B0502040204020203" pitchFamily="34" charset="0"/>
              </a:rPr>
              <a:t>R</a:t>
            </a:r>
            <a:r>
              <a:rPr lang="en-GB" sz="4000" dirty="0" err="1" smtClean="0">
                <a:solidFill>
                  <a:schemeClr val="tx1"/>
                </a:solidFill>
                <a:latin typeface="Bahnschrift Light" panose="020B0502040204020203" pitchFamily="34" charset="0"/>
              </a:rPr>
              <a:t>espublikas</a:t>
            </a:r>
            <a:r>
              <a:rPr lang="az-Latn-AZ" sz="4000" dirty="0" smtClean="0">
                <a:solidFill>
                  <a:schemeClr val="tx1"/>
                </a:solidFill>
                <a:latin typeface="Bahnschrift Light" panose="020B0502040204020203" pitchFamily="34" charset="0"/>
              </a:rPr>
              <a:t>ının banisi Mao Zedong həyat yoldaşını nə ilə hədələmişdi?</a:t>
            </a:r>
            <a:endParaRPr lang="en-GB" sz="4000" dirty="0">
              <a:solidFill>
                <a:schemeClr val="tx1"/>
              </a:solidFill>
              <a:latin typeface="Bahnschrift Light" panose="020B0502040204020203" pitchFamily="34" charset="0"/>
            </a:endParaRPr>
          </a:p>
        </p:txBody>
      </p:sp>
      <p:sp>
        <p:nvSpPr>
          <p:cNvPr id="4" name="TextBox 3"/>
          <p:cNvSpPr txBox="1"/>
          <p:nvPr/>
        </p:nvSpPr>
        <p:spPr>
          <a:xfrm>
            <a:off x="1254825" y="795647"/>
            <a:ext cx="2299855" cy="646331"/>
          </a:xfrm>
          <a:prstGeom prst="rect">
            <a:avLst/>
          </a:prstGeom>
          <a:noFill/>
        </p:spPr>
        <p:txBody>
          <a:bodyPr wrap="square" rtlCol="0">
            <a:spAutoFit/>
          </a:bodyPr>
          <a:lstStyle/>
          <a:p>
            <a:r>
              <a:rPr lang="az-Latn-AZ" sz="3600" dirty="0" smtClean="0"/>
              <a:t>Sual </a:t>
            </a:r>
            <a:r>
              <a:rPr lang="en-GB" sz="3600" dirty="0" smtClean="0"/>
              <a:t>#</a:t>
            </a:r>
            <a:r>
              <a:rPr lang="az-Latn-AZ" sz="3600" dirty="0" smtClean="0"/>
              <a:t>18</a:t>
            </a:r>
            <a:endParaRPr lang="en-GB" sz="3600" dirty="0"/>
          </a:p>
        </p:txBody>
      </p:sp>
    </p:spTree>
    <p:extLst>
      <p:ext uri="{BB962C8B-B14F-4D97-AF65-F5344CB8AC3E}">
        <p14:creationId xmlns:p14="http://schemas.microsoft.com/office/powerpoint/2010/main" val="30776635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6592" y="1001486"/>
            <a:ext cx="10058400" cy="4663044"/>
          </a:xfrm>
        </p:spPr>
        <p:txBody>
          <a:bodyPr>
            <a:normAutofit/>
          </a:bodyPr>
          <a:lstStyle/>
          <a:p>
            <a:pPr algn="ctr"/>
            <a:r>
              <a:rPr lang="en-GB" sz="4000" dirty="0" err="1">
                <a:solidFill>
                  <a:schemeClr val="tx1"/>
                </a:solidFill>
                <a:latin typeface="Bahnschrift Light" panose="020B0502040204020203" pitchFamily="34" charset="0"/>
              </a:rPr>
              <a:t>Qurban</a:t>
            </a:r>
            <a:r>
              <a:rPr lang="en-GB" sz="4000" dirty="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Səidin</a:t>
            </a:r>
            <a:r>
              <a:rPr lang="en-GB" sz="4000" dirty="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Əli</a:t>
            </a:r>
            <a:r>
              <a:rPr lang="en-GB" sz="4000" dirty="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və</a:t>
            </a:r>
            <a:r>
              <a:rPr lang="en-GB" sz="4000" dirty="0">
                <a:solidFill>
                  <a:schemeClr val="tx1"/>
                </a:solidFill>
                <a:latin typeface="Bahnschrift Light" panose="020B0502040204020203" pitchFamily="34" charset="0"/>
              </a:rPr>
              <a:t> Nino </a:t>
            </a:r>
            <a:r>
              <a:rPr lang="en-GB" sz="4000" dirty="0" err="1">
                <a:solidFill>
                  <a:schemeClr val="tx1"/>
                </a:solidFill>
                <a:latin typeface="Bahnschrift Light" panose="020B0502040204020203" pitchFamily="34" charset="0"/>
              </a:rPr>
              <a:t>əsərində</a:t>
            </a:r>
            <a:r>
              <a:rPr lang="en-GB" sz="4000" dirty="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İçərişəhərdəki</a:t>
            </a:r>
            <a:r>
              <a:rPr lang="en-GB" sz="4000" dirty="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nələr</a:t>
            </a:r>
            <a:r>
              <a:rPr lang="en-GB" sz="4000" dirty="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Şərq</a:t>
            </a:r>
            <a:r>
              <a:rPr lang="en-GB" sz="4000" dirty="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xəncərinə</a:t>
            </a:r>
            <a:r>
              <a:rPr lang="en-GB" sz="4000" dirty="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oxşadılır</a:t>
            </a:r>
            <a:r>
              <a:rPr lang="en-GB" sz="4000" dirty="0">
                <a:solidFill>
                  <a:schemeClr val="tx1"/>
                </a:solidFill>
                <a:latin typeface="Bahnschrift Light" panose="020B0502040204020203" pitchFamily="34" charset="0"/>
              </a:rPr>
              <a:t>?</a:t>
            </a:r>
            <a:endParaRPr lang="en-GB" sz="4000" dirty="0">
              <a:solidFill>
                <a:schemeClr val="tx1"/>
              </a:solidFill>
              <a:latin typeface="Bahnschrift Light" panose="020B0502040204020203" pitchFamily="34" charset="0"/>
            </a:endParaRPr>
          </a:p>
        </p:txBody>
      </p:sp>
      <p:sp>
        <p:nvSpPr>
          <p:cNvPr id="4" name="TextBox 3"/>
          <p:cNvSpPr txBox="1"/>
          <p:nvPr/>
        </p:nvSpPr>
        <p:spPr>
          <a:xfrm>
            <a:off x="1254825" y="795647"/>
            <a:ext cx="2299855" cy="646331"/>
          </a:xfrm>
          <a:prstGeom prst="rect">
            <a:avLst/>
          </a:prstGeom>
          <a:noFill/>
        </p:spPr>
        <p:txBody>
          <a:bodyPr wrap="square" rtlCol="0">
            <a:spAutoFit/>
          </a:bodyPr>
          <a:lstStyle/>
          <a:p>
            <a:r>
              <a:rPr lang="az-Latn-AZ" sz="3600" dirty="0" smtClean="0"/>
              <a:t>Sual </a:t>
            </a:r>
            <a:r>
              <a:rPr lang="en-GB" sz="3600" dirty="0" smtClean="0"/>
              <a:t>#1</a:t>
            </a:r>
            <a:endParaRPr lang="en-GB" sz="3600" dirty="0"/>
          </a:p>
        </p:txBody>
      </p:sp>
    </p:spTree>
    <p:extLst>
      <p:ext uri="{BB962C8B-B14F-4D97-AF65-F5344CB8AC3E}">
        <p14:creationId xmlns:p14="http://schemas.microsoft.com/office/powerpoint/2010/main" val="7835819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6592" y="1254826"/>
            <a:ext cx="10058400" cy="4663044"/>
          </a:xfrm>
        </p:spPr>
        <p:txBody>
          <a:bodyPr>
            <a:normAutofit/>
          </a:bodyPr>
          <a:lstStyle/>
          <a:p>
            <a:pPr algn="ctr"/>
            <a:r>
              <a:rPr lang="en-GB" sz="4000" dirty="0" smtClean="0">
                <a:solidFill>
                  <a:schemeClr val="tx1"/>
                </a:solidFill>
                <a:latin typeface="Bahnschrift Light" panose="020B0502040204020203" pitchFamily="34" charset="0"/>
              </a:rPr>
              <a:t>Bok</a:t>
            </a:r>
            <a:r>
              <a:rPr lang="az-Latn-AZ" sz="4000" dirty="0" smtClean="0">
                <a:solidFill>
                  <a:schemeClr val="tx1"/>
                </a:solidFill>
                <a:latin typeface="Bahnschrift Light" panose="020B0502040204020203" pitchFamily="34" charset="0"/>
              </a:rPr>
              <a:t>çu Məhəmməd Əli deyirdi ki döyüşdə 2 saniyə rəqibə yaxınlaşmağa, 1 saniyə də zərbəyə sərf olunmalıdı. Bəs onun fikrinə görə bütün döyüş neçə saniyə davam etməlidi? </a:t>
            </a:r>
            <a:endParaRPr lang="en-GB" sz="4000" dirty="0">
              <a:solidFill>
                <a:schemeClr val="tx1"/>
              </a:solidFill>
              <a:latin typeface="Bahnschrift Light" panose="020B0502040204020203" pitchFamily="34" charset="0"/>
            </a:endParaRPr>
          </a:p>
        </p:txBody>
      </p:sp>
      <p:sp>
        <p:nvSpPr>
          <p:cNvPr id="4" name="TextBox 3"/>
          <p:cNvSpPr txBox="1"/>
          <p:nvPr/>
        </p:nvSpPr>
        <p:spPr>
          <a:xfrm>
            <a:off x="1254825" y="795647"/>
            <a:ext cx="2299855" cy="646331"/>
          </a:xfrm>
          <a:prstGeom prst="rect">
            <a:avLst/>
          </a:prstGeom>
          <a:noFill/>
        </p:spPr>
        <p:txBody>
          <a:bodyPr wrap="square" rtlCol="0">
            <a:spAutoFit/>
          </a:bodyPr>
          <a:lstStyle/>
          <a:p>
            <a:r>
              <a:rPr lang="az-Latn-AZ" sz="3600" dirty="0" smtClean="0"/>
              <a:t>Sual </a:t>
            </a:r>
            <a:r>
              <a:rPr lang="en-GB" sz="3600" dirty="0" smtClean="0"/>
              <a:t>#</a:t>
            </a:r>
            <a:r>
              <a:rPr lang="az-Latn-AZ" sz="3600" dirty="0" smtClean="0"/>
              <a:t>19</a:t>
            </a:r>
            <a:endParaRPr lang="en-GB" sz="3600" dirty="0"/>
          </a:p>
        </p:txBody>
      </p:sp>
    </p:spTree>
    <p:extLst>
      <p:ext uri="{BB962C8B-B14F-4D97-AF65-F5344CB8AC3E}">
        <p14:creationId xmlns:p14="http://schemas.microsoft.com/office/powerpoint/2010/main" val="22342864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6592" y="1314202"/>
            <a:ext cx="10058400" cy="4350327"/>
          </a:xfrm>
        </p:spPr>
        <p:txBody>
          <a:bodyPr>
            <a:normAutofit/>
          </a:bodyPr>
          <a:lstStyle/>
          <a:p>
            <a:pPr algn="ctr"/>
            <a:r>
              <a:rPr lang="az-Latn-AZ" sz="4000" dirty="0" smtClean="0">
                <a:solidFill>
                  <a:schemeClr val="tx1"/>
                </a:solidFill>
                <a:latin typeface="Bahnschrift Light" panose="020B0502040204020203" pitchFamily="34" charset="0"/>
              </a:rPr>
              <a:t>2012ci ildə Rusiyada televiziya şoularından birində xanıma iltifat etmək istəyən yarışmacı «Siz </a:t>
            </a:r>
            <a:r>
              <a:rPr lang="az-Latn-AZ" sz="4000" dirty="0">
                <a:solidFill>
                  <a:schemeClr val="tx1"/>
                </a:solidFill>
                <a:latin typeface="Bahnschrift Light" panose="020B0502040204020203" pitchFamily="34" charset="0"/>
              </a:rPr>
              <a:t>yeqin St Peterburqda </a:t>
            </a:r>
            <a:r>
              <a:rPr lang="az-Latn-AZ" sz="4000" dirty="0" smtClean="0">
                <a:solidFill>
                  <a:schemeClr val="tx1"/>
                </a:solidFill>
                <a:latin typeface="Bahnschrift Light" panose="020B0502040204020203" pitchFamily="34" charset="0"/>
              </a:rPr>
              <a:t>doğulmusunuz</a:t>
            </a:r>
            <a:r>
              <a:rPr lang="az-Latn-AZ" sz="4000" dirty="0">
                <a:solidFill>
                  <a:schemeClr val="tx1"/>
                </a:solidFill>
                <a:latin typeface="Bahnschrift Light" panose="020B0502040204020203" pitchFamily="34" charset="0"/>
              </a:rPr>
              <a:t>, ….. deyil</a:t>
            </a:r>
            <a:r>
              <a:rPr lang="az-Latn-AZ" sz="4000" dirty="0" smtClean="0">
                <a:solidFill>
                  <a:schemeClr val="tx1"/>
                </a:solidFill>
                <a:latin typeface="Bahnschrift Light" panose="020B0502040204020203" pitchFamily="34" charset="0"/>
              </a:rPr>
              <a:t>.» deyir. Boşuğu doldurun</a:t>
            </a:r>
            <a:endParaRPr lang="en-GB" sz="4000" dirty="0">
              <a:solidFill>
                <a:schemeClr val="tx1"/>
              </a:solidFill>
              <a:latin typeface="Bahnschrift Light" panose="020B0502040204020203" pitchFamily="34" charset="0"/>
            </a:endParaRPr>
          </a:p>
        </p:txBody>
      </p:sp>
      <p:sp>
        <p:nvSpPr>
          <p:cNvPr id="4" name="TextBox 3"/>
          <p:cNvSpPr txBox="1"/>
          <p:nvPr/>
        </p:nvSpPr>
        <p:spPr>
          <a:xfrm>
            <a:off x="1254825" y="795647"/>
            <a:ext cx="2299855" cy="646331"/>
          </a:xfrm>
          <a:prstGeom prst="rect">
            <a:avLst/>
          </a:prstGeom>
          <a:noFill/>
        </p:spPr>
        <p:txBody>
          <a:bodyPr wrap="square" rtlCol="0">
            <a:spAutoFit/>
          </a:bodyPr>
          <a:lstStyle/>
          <a:p>
            <a:r>
              <a:rPr lang="az-Latn-AZ" sz="3600" dirty="0" smtClean="0"/>
              <a:t>Sual </a:t>
            </a:r>
            <a:r>
              <a:rPr lang="en-GB" sz="3600" dirty="0" smtClean="0"/>
              <a:t>#</a:t>
            </a:r>
            <a:r>
              <a:rPr lang="az-Latn-AZ" sz="3600" dirty="0" smtClean="0"/>
              <a:t>20</a:t>
            </a:r>
            <a:endParaRPr lang="en-GB" sz="3600" dirty="0"/>
          </a:p>
        </p:txBody>
      </p:sp>
    </p:spTree>
    <p:extLst>
      <p:ext uri="{BB962C8B-B14F-4D97-AF65-F5344CB8AC3E}">
        <p14:creationId xmlns:p14="http://schemas.microsoft.com/office/powerpoint/2010/main" val="14516783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6592" y="1001486"/>
            <a:ext cx="10058400" cy="4663044"/>
          </a:xfrm>
        </p:spPr>
        <p:txBody>
          <a:bodyPr>
            <a:normAutofit/>
          </a:bodyPr>
          <a:lstStyle/>
          <a:p>
            <a:pPr algn="ctr"/>
            <a:r>
              <a:rPr lang="en-GB" sz="4000" dirty="0">
                <a:solidFill>
                  <a:schemeClr val="tx1"/>
                </a:solidFill>
                <a:latin typeface="Bahnschrift Light" panose="020B0502040204020203" pitchFamily="34" charset="0"/>
              </a:rPr>
              <a:t>Ilk </a:t>
            </a:r>
            <a:r>
              <a:rPr lang="en-GB" sz="4000" dirty="0" smtClean="0">
                <a:solidFill>
                  <a:schemeClr val="tx1"/>
                </a:solidFill>
                <a:latin typeface="Bahnschrift Light" panose="020B0502040204020203" pitchFamily="34" charset="0"/>
              </a:rPr>
              <a:t>bel</a:t>
            </a:r>
            <a:r>
              <a:rPr lang="az-Latn-AZ" sz="4000" dirty="0" smtClean="0">
                <a:solidFill>
                  <a:schemeClr val="tx1"/>
                </a:solidFill>
                <a:latin typeface="Bahnschrift Light" panose="020B0502040204020203" pitchFamily="34" charset="0"/>
              </a:rPr>
              <a:t>ə</a:t>
            </a:r>
            <a:r>
              <a:rPr lang="en-GB" sz="4000" dirty="0" smtClean="0">
                <a:solidFill>
                  <a:schemeClr val="tx1"/>
                </a:solidFill>
                <a:latin typeface="Bahnschrift Light" panose="020B0502040204020203" pitchFamily="34" charset="0"/>
              </a:rPr>
              <a:t> </a:t>
            </a:r>
            <a:r>
              <a:rPr lang="en-GB" sz="4000" dirty="0" err="1" smtClean="0">
                <a:solidFill>
                  <a:schemeClr val="tx1"/>
                </a:solidFill>
                <a:latin typeface="Bahnschrift Light" panose="020B0502040204020203" pitchFamily="34" charset="0"/>
              </a:rPr>
              <a:t>cihaz</a:t>
            </a:r>
            <a:r>
              <a:rPr lang="az-Latn-AZ" sz="4000" dirty="0" smtClean="0">
                <a:solidFill>
                  <a:schemeClr val="tx1"/>
                </a:solidFill>
                <a:latin typeface="Bahnschrift Light" panose="020B0502040204020203" pitchFamily="34" charset="0"/>
              </a:rPr>
              <a:t>ı</a:t>
            </a:r>
            <a:r>
              <a:rPr lang="en-GB" sz="4000" dirty="0" smtClean="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yaradan</a:t>
            </a:r>
            <a:r>
              <a:rPr lang="en-GB" sz="4000" dirty="0">
                <a:solidFill>
                  <a:schemeClr val="tx1"/>
                </a:solidFill>
                <a:latin typeface="Bahnschrift Light" panose="020B0502040204020203" pitchFamily="34" charset="0"/>
              </a:rPr>
              <a:t> AEG </a:t>
            </a:r>
            <a:r>
              <a:rPr lang="az-Latn-AZ" sz="4000" dirty="0">
                <a:solidFill>
                  <a:schemeClr val="tx1"/>
                </a:solidFill>
                <a:latin typeface="Bahnschrift Light" panose="020B0502040204020203" pitchFamily="34" charset="0"/>
              </a:rPr>
              <a:t>ş</a:t>
            </a:r>
            <a:r>
              <a:rPr lang="en-GB" sz="4000" dirty="0" smtClean="0">
                <a:solidFill>
                  <a:schemeClr val="tx1"/>
                </a:solidFill>
                <a:latin typeface="Bahnschrift Light" panose="020B0502040204020203" pitchFamily="34" charset="0"/>
              </a:rPr>
              <a:t>irk</a:t>
            </a:r>
            <a:r>
              <a:rPr lang="az-Latn-AZ" sz="4000" dirty="0" smtClean="0">
                <a:solidFill>
                  <a:schemeClr val="tx1"/>
                </a:solidFill>
                <a:latin typeface="Bahnschrift Light" panose="020B0502040204020203" pitchFamily="34" charset="0"/>
              </a:rPr>
              <a:t>ə</a:t>
            </a:r>
            <a:r>
              <a:rPr lang="en-GB" sz="4000" dirty="0" err="1" smtClean="0">
                <a:solidFill>
                  <a:schemeClr val="tx1"/>
                </a:solidFill>
                <a:latin typeface="Bahnschrift Light" panose="020B0502040204020203" pitchFamily="34" charset="0"/>
              </a:rPr>
              <a:t>ti</a:t>
            </a:r>
            <a:r>
              <a:rPr lang="en-GB" sz="4000" dirty="0" smtClean="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onun</a:t>
            </a:r>
            <a:r>
              <a:rPr lang="en-GB" sz="4000" dirty="0">
                <a:solidFill>
                  <a:schemeClr val="tx1"/>
                </a:solidFill>
                <a:latin typeface="Bahnschrift Light" panose="020B0502040204020203" pitchFamily="34" charset="0"/>
              </a:rPr>
              <a:t> </a:t>
            </a:r>
            <a:r>
              <a:rPr lang="en-GB" sz="4000" dirty="0" smtClean="0">
                <a:solidFill>
                  <a:schemeClr val="tx1"/>
                </a:solidFill>
                <a:latin typeface="Bahnschrift Light" panose="020B0502040204020203" pitchFamily="34" charset="0"/>
              </a:rPr>
              <a:t>ad</a:t>
            </a:r>
            <a:r>
              <a:rPr lang="az-Latn-AZ" sz="4000" dirty="0">
                <a:solidFill>
                  <a:schemeClr val="tx1"/>
                </a:solidFill>
                <a:latin typeface="Bahnschrift Light" panose="020B0502040204020203" pitchFamily="34" charset="0"/>
              </a:rPr>
              <a:t>ı</a:t>
            </a:r>
            <a:r>
              <a:rPr lang="en-GB" sz="4000" dirty="0" err="1" smtClean="0">
                <a:solidFill>
                  <a:schemeClr val="tx1"/>
                </a:solidFill>
                <a:latin typeface="Bahnschrift Light" panose="020B0502040204020203" pitchFamily="34" charset="0"/>
              </a:rPr>
              <a:t>nda</a:t>
            </a:r>
            <a:r>
              <a:rPr lang="en-GB" sz="4000" dirty="0" smtClean="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isti</a:t>
            </a:r>
            <a:r>
              <a:rPr lang="en-GB" sz="4000" dirty="0">
                <a:solidFill>
                  <a:schemeClr val="tx1"/>
                </a:solidFill>
                <a:latin typeface="Bahnschrift Light" panose="020B0502040204020203" pitchFamily="34" charset="0"/>
              </a:rPr>
              <a:t> alp </a:t>
            </a:r>
            <a:r>
              <a:rPr lang="en-GB" sz="4000" dirty="0" smtClean="0">
                <a:solidFill>
                  <a:schemeClr val="tx1"/>
                </a:solidFill>
                <a:latin typeface="Bahnschrift Light" panose="020B0502040204020203" pitchFamily="34" charset="0"/>
              </a:rPr>
              <a:t>k</a:t>
            </a:r>
            <a:r>
              <a:rPr lang="az-Latn-AZ" sz="4000" dirty="0" smtClean="0">
                <a:solidFill>
                  <a:schemeClr val="tx1"/>
                </a:solidFill>
                <a:latin typeface="Bahnschrift Light" panose="020B0502040204020203" pitchFamily="34" charset="0"/>
              </a:rPr>
              <a:t>ü</a:t>
            </a:r>
            <a:r>
              <a:rPr lang="en-GB" sz="4000" dirty="0" smtClean="0">
                <a:solidFill>
                  <a:schemeClr val="tx1"/>
                </a:solidFill>
                <a:latin typeface="Bahnschrift Light" panose="020B0502040204020203" pitchFamily="34" charset="0"/>
              </a:rPr>
              <a:t>l</a:t>
            </a:r>
            <a:r>
              <a:rPr lang="az-Latn-AZ" sz="4000" dirty="0" smtClean="0">
                <a:solidFill>
                  <a:schemeClr val="tx1"/>
                </a:solidFill>
                <a:latin typeface="Bahnschrift Light" panose="020B0502040204020203" pitchFamily="34" charset="0"/>
              </a:rPr>
              <a:t>ə</a:t>
            </a:r>
            <a:r>
              <a:rPr lang="en-GB" sz="4000" dirty="0" err="1" smtClean="0">
                <a:solidFill>
                  <a:schemeClr val="tx1"/>
                </a:solidFill>
                <a:latin typeface="Bahnschrift Light" panose="020B0502040204020203" pitchFamily="34" charset="0"/>
              </a:rPr>
              <a:t>yinin</a:t>
            </a:r>
            <a:r>
              <a:rPr lang="en-GB" sz="4000" dirty="0" smtClean="0">
                <a:solidFill>
                  <a:schemeClr val="tx1"/>
                </a:solidFill>
                <a:latin typeface="Bahnschrift Light" panose="020B0502040204020203" pitchFamily="34" charset="0"/>
              </a:rPr>
              <a:t> ad</a:t>
            </a:r>
            <a:r>
              <a:rPr lang="az-Latn-AZ" sz="4000" dirty="0" smtClean="0">
                <a:solidFill>
                  <a:schemeClr val="tx1"/>
                </a:solidFill>
                <a:latin typeface="Bahnschrift Light" panose="020B0502040204020203" pitchFamily="34" charset="0"/>
              </a:rPr>
              <a:t>ı</a:t>
            </a:r>
            <a:r>
              <a:rPr lang="en-GB" sz="4000" dirty="0" err="1" smtClean="0">
                <a:solidFill>
                  <a:schemeClr val="tx1"/>
                </a:solidFill>
                <a:latin typeface="Bahnschrift Light" panose="020B0502040204020203" pitchFamily="34" charset="0"/>
              </a:rPr>
              <a:t>ndan</a:t>
            </a:r>
            <a:r>
              <a:rPr lang="en-GB" sz="4000" dirty="0" smtClean="0">
                <a:solidFill>
                  <a:schemeClr val="tx1"/>
                </a:solidFill>
                <a:latin typeface="Bahnschrift Light" panose="020B0502040204020203" pitchFamily="34" charset="0"/>
              </a:rPr>
              <a:t> </a:t>
            </a:r>
            <a:r>
              <a:rPr lang="en-GB" sz="4000" dirty="0" err="1" smtClean="0">
                <a:solidFill>
                  <a:schemeClr val="tx1"/>
                </a:solidFill>
                <a:latin typeface="Bahnschrift Light" panose="020B0502040204020203" pitchFamily="34" charset="0"/>
              </a:rPr>
              <a:t>istifad</a:t>
            </a:r>
            <a:r>
              <a:rPr lang="az-Latn-AZ" sz="4000" dirty="0">
                <a:solidFill>
                  <a:schemeClr val="tx1"/>
                </a:solidFill>
                <a:latin typeface="Bahnschrift Light" panose="020B0502040204020203" pitchFamily="34" charset="0"/>
              </a:rPr>
              <a:t>ə</a:t>
            </a:r>
            <a:r>
              <a:rPr lang="en-GB" sz="4000" dirty="0" smtClean="0">
                <a:solidFill>
                  <a:schemeClr val="tx1"/>
                </a:solidFill>
                <a:latin typeface="Bahnschrift Light" panose="020B0502040204020203" pitchFamily="34" charset="0"/>
              </a:rPr>
              <a:t> el</a:t>
            </a:r>
            <a:r>
              <a:rPr lang="az-Latn-AZ" sz="4000" dirty="0" smtClean="0">
                <a:solidFill>
                  <a:schemeClr val="tx1"/>
                </a:solidFill>
                <a:latin typeface="Bahnschrift Light" panose="020B0502040204020203" pitchFamily="34" charset="0"/>
              </a:rPr>
              <a:t>ə</a:t>
            </a:r>
            <a:r>
              <a:rPr lang="en-GB" sz="4000" dirty="0" smtClean="0">
                <a:solidFill>
                  <a:schemeClr val="tx1"/>
                </a:solidFill>
                <a:latin typeface="Bahnschrift Light" panose="020B0502040204020203" pitchFamily="34" charset="0"/>
              </a:rPr>
              <a:t>m</a:t>
            </a:r>
            <a:r>
              <a:rPr lang="az-Latn-AZ" sz="4000" dirty="0" smtClean="0">
                <a:solidFill>
                  <a:schemeClr val="tx1"/>
                </a:solidFill>
                <a:latin typeface="Bahnschrift Light" panose="020B0502040204020203" pitchFamily="34" charset="0"/>
              </a:rPr>
              <a:t>ş</a:t>
            </a:r>
            <a:r>
              <a:rPr lang="en-GB" sz="4000" dirty="0" smtClean="0">
                <a:solidFill>
                  <a:schemeClr val="tx1"/>
                </a:solidFill>
                <a:latin typeface="Bahnschrift Light" panose="020B0502040204020203" pitchFamily="34" charset="0"/>
              </a:rPr>
              <a:t>di </a:t>
            </a:r>
            <a:r>
              <a:rPr lang="en-GB" sz="4000" dirty="0">
                <a:solidFill>
                  <a:schemeClr val="tx1"/>
                </a:solidFill>
                <a:latin typeface="Bahnschrift Light" panose="020B0502040204020203" pitchFamily="34" charset="0"/>
              </a:rPr>
              <a:t>o </a:t>
            </a:r>
            <a:r>
              <a:rPr lang="en-GB" sz="4000" dirty="0" err="1">
                <a:solidFill>
                  <a:schemeClr val="tx1"/>
                </a:solidFill>
                <a:latin typeface="Bahnschrift Light" panose="020B0502040204020203" pitchFamily="34" charset="0"/>
              </a:rPr>
              <a:t>vaxtdan</a:t>
            </a:r>
            <a:r>
              <a:rPr lang="en-GB" sz="4000" dirty="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bu</a:t>
            </a:r>
            <a:r>
              <a:rPr lang="en-GB" sz="4000" dirty="0">
                <a:solidFill>
                  <a:schemeClr val="tx1"/>
                </a:solidFill>
                <a:latin typeface="Bahnschrift Light" panose="020B0502040204020203" pitchFamily="34" charset="0"/>
              </a:rPr>
              <a:t> </a:t>
            </a:r>
            <a:r>
              <a:rPr lang="en-GB" sz="4000" dirty="0" smtClean="0">
                <a:solidFill>
                  <a:schemeClr val="tx1"/>
                </a:solidFill>
                <a:latin typeface="Bahnschrift Light" panose="020B0502040204020203" pitchFamily="34" charset="0"/>
              </a:rPr>
              <a:t>k</a:t>
            </a:r>
            <a:r>
              <a:rPr lang="az-Latn-AZ" sz="4000" dirty="0" smtClean="0">
                <a:solidFill>
                  <a:schemeClr val="tx1"/>
                </a:solidFill>
                <a:latin typeface="Bahnschrift Light" panose="020B0502040204020203" pitchFamily="34" charset="0"/>
              </a:rPr>
              <a:t>ü</a:t>
            </a:r>
            <a:r>
              <a:rPr lang="en-GB" sz="4000" dirty="0" smtClean="0">
                <a:solidFill>
                  <a:schemeClr val="tx1"/>
                </a:solidFill>
                <a:latin typeface="Bahnschrift Light" panose="020B0502040204020203" pitchFamily="34" charset="0"/>
              </a:rPr>
              <a:t>l</a:t>
            </a:r>
            <a:r>
              <a:rPr lang="az-Latn-AZ" sz="4000" dirty="0" smtClean="0">
                <a:solidFill>
                  <a:schemeClr val="tx1"/>
                </a:solidFill>
                <a:latin typeface="Bahnschrift Light" panose="020B0502040204020203" pitchFamily="34" charset="0"/>
              </a:rPr>
              <a:t>ə</a:t>
            </a:r>
            <a:r>
              <a:rPr lang="en-GB" sz="4000" dirty="0" smtClean="0">
                <a:solidFill>
                  <a:schemeClr val="tx1"/>
                </a:solidFill>
                <a:latin typeface="Bahnschrift Light" panose="020B0502040204020203" pitchFamily="34" charset="0"/>
              </a:rPr>
              <a:t>k </a:t>
            </a:r>
            <a:r>
              <a:rPr lang="az-Latn-AZ" sz="4000" dirty="0" err="1">
                <a:solidFill>
                  <a:schemeClr val="tx1"/>
                </a:solidFill>
                <a:latin typeface="Bahnschrift Light" panose="020B0502040204020203" pitchFamily="34" charset="0"/>
              </a:rPr>
              <a:t>ö</a:t>
            </a:r>
            <a:r>
              <a:rPr lang="en-GB" sz="4000" dirty="0" smtClean="0">
                <a:solidFill>
                  <a:schemeClr val="tx1"/>
                </a:solidFill>
                <a:latin typeface="Bahnschrift Light" panose="020B0502040204020203" pitchFamily="34" charset="0"/>
              </a:rPr>
              <a:t>z ad</a:t>
            </a:r>
            <a:r>
              <a:rPr lang="az-Latn-AZ" sz="4000" dirty="0" smtClean="0">
                <a:solidFill>
                  <a:schemeClr val="tx1"/>
                </a:solidFill>
                <a:latin typeface="Bahnschrift Light" panose="020B0502040204020203" pitchFamily="34" charset="0"/>
              </a:rPr>
              <a:t>ı</a:t>
            </a:r>
            <a:r>
              <a:rPr lang="en-GB" sz="4000" dirty="0" smtClean="0">
                <a:solidFill>
                  <a:schemeClr val="tx1"/>
                </a:solidFill>
                <a:latin typeface="Bahnschrift Light" panose="020B0502040204020203" pitchFamily="34" charset="0"/>
              </a:rPr>
              <a:t>n</a:t>
            </a:r>
            <a:r>
              <a:rPr lang="az-Latn-AZ" sz="4000" dirty="0" smtClean="0">
                <a:solidFill>
                  <a:schemeClr val="tx1"/>
                </a:solidFill>
                <a:latin typeface="Bahnschrift Light" panose="020B0502040204020203" pitchFamily="34" charset="0"/>
              </a:rPr>
              <a:t>ı</a:t>
            </a:r>
            <a:r>
              <a:rPr lang="en-GB" sz="4000" dirty="0" smtClean="0">
                <a:solidFill>
                  <a:schemeClr val="tx1"/>
                </a:solidFill>
                <a:latin typeface="Bahnschrift Light" panose="020B0502040204020203" pitchFamily="34" charset="0"/>
              </a:rPr>
              <a:t> b</a:t>
            </a:r>
            <a:r>
              <a:rPr lang="az-Latn-AZ" sz="4000" dirty="0">
                <a:solidFill>
                  <a:schemeClr val="tx1"/>
                </a:solidFill>
                <a:latin typeface="Bahnschrift Light" panose="020B0502040204020203" pitchFamily="34" charset="0"/>
              </a:rPr>
              <a:t>ü</a:t>
            </a:r>
            <a:r>
              <a:rPr lang="en-GB" sz="4000" dirty="0" smtClean="0">
                <a:solidFill>
                  <a:schemeClr val="tx1"/>
                </a:solidFill>
                <a:latin typeface="Bahnschrift Light" panose="020B0502040204020203" pitchFamily="34" charset="0"/>
              </a:rPr>
              <a:t>t</a:t>
            </a:r>
            <a:r>
              <a:rPr lang="az-Latn-AZ" sz="4000" dirty="0" smtClean="0">
                <a:solidFill>
                  <a:schemeClr val="tx1"/>
                </a:solidFill>
                <a:latin typeface="Bahnschrift Light" panose="020B0502040204020203" pitchFamily="34" charset="0"/>
              </a:rPr>
              <a:t>ü</a:t>
            </a:r>
            <a:r>
              <a:rPr lang="en-GB" sz="4000" dirty="0" smtClean="0">
                <a:solidFill>
                  <a:schemeClr val="tx1"/>
                </a:solidFill>
                <a:latin typeface="Bahnschrift Light" panose="020B0502040204020203" pitchFamily="34" charset="0"/>
              </a:rPr>
              <a:t>n b</a:t>
            </a:r>
            <a:r>
              <a:rPr lang="az-Latn-AZ" sz="4000" dirty="0">
                <a:solidFill>
                  <a:schemeClr val="tx1"/>
                </a:solidFill>
                <a:latin typeface="Bahnschrift Light" panose="020B0502040204020203" pitchFamily="34" charset="0"/>
              </a:rPr>
              <a:t>e</a:t>
            </a:r>
            <a:r>
              <a:rPr lang="en-GB" sz="4000" dirty="0" smtClean="0">
                <a:solidFill>
                  <a:schemeClr val="tx1"/>
                </a:solidFill>
                <a:latin typeface="Bahnschrift Light" panose="020B0502040204020203" pitchFamily="34" charset="0"/>
              </a:rPr>
              <a:t>l</a:t>
            </a:r>
            <a:r>
              <a:rPr lang="az-Latn-AZ" sz="4000" dirty="0" smtClean="0">
                <a:solidFill>
                  <a:schemeClr val="tx1"/>
                </a:solidFill>
                <a:latin typeface="Bahnschrift Light" panose="020B0502040204020203" pitchFamily="34" charset="0"/>
              </a:rPr>
              <a:t>ə</a:t>
            </a:r>
            <a:r>
              <a:rPr lang="en-GB" sz="4000" dirty="0" smtClean="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cihazlara</a:t>
            </a:r>
            <a:r>
              <a:rPr lang="en-GB" sz="4000" dirty="0">
                <a:solidFill>
                  <a:schemeClr val="tx1"/>
                </a:solidFill>
                <a:latin typeface="Bahnschrift Light" panose="020B0502040204020203" pitchFamily="34" charset="0"/>
              </a:rPr>
              <a:t> </a:t>
            </a:r>
            <a:r>
              <a:rPr lang="en-GB" sz="4000" dirty="0" err="1" smtClean="0">
                <a:solidFill>
                  <a:schemeClr val="tx1"/>
                </a:solidFill>
                <a:latin typeface="Bahnschrift Light" panose="020B0502040204020203" pitchFamily="34" charset="0"/>
              </a:rPr>
              <a:t>verib</a:t>
            </a:r>
            <a:r>
              <a:rPr lang="az-Latn-AZ" sz="4000" dirty="0">
                <a:solidFill>
                  <a:schemeClr val="tx1"/>
                </a:solidFill>
                <a:latin typeface="Bahnschrift Light" panose="020B0502040204020203" pitchFamily="34" charset="0"/>
              </a:rPr>
              <a:t>.</a:t>
            </a:r>
            <a:endParaRPr lang="en-GB" sz="4000" dirty="0">
              <a:solidFill>
                <a:schemeClr val="tx1"/>
              </a:solidFill>
              <a:latin typeface="Bahnschrift Light" panose="020B0502040204020203" pitchFamily="34" charset="0"/>
            </a:endParaRPr>
          </a:p>
        </p:txBody>
      </p:sp>
      <p:sp>
        <p:nvSpPr>
          <p:cNvPr id="4" name="TextBox 3"/>
          <p:cNvSpPr txBox="1"/>
          <p:nvPr/>
        </p:nvSpPr>
        <p:spPr>
          <a:xfrm>
            <a:off x="1254825" y="795647"/>
            <a:ext cx="2299855" cy="646331"/>
          </a:xfrm>
          <a:prstGeom prst="rect">
            <a:avLst/>
          </a:prstGeom>
          <a:noFill/>
        </p:spPr>
        <p:txBody>
          <a:bodyPr wrap="square" rtlCol="0">
            <a:spAutoFit/>
          </a:bodyPr>
          <a:lstStyle/>
          <a:p>
            <a:r>
              <a:rPr lang="az-Latn-AZ" sz="3600" dirty="0" smtClean="0"/>
              <a:t>Sual </a:t>
            </a:r>
            <a:r>
              <a:rPr lang="en-GB" sz="3600" dirty="0" smtClean="0"/>
              <a:t>#</a:t>
            </a:r>
            <a:r>
              <a:rPr lang="az-Latn-AZ" sz="3600" dirty="0" smtClean="0"/>
              <a:t>21</a:t>
            </a:r>
            <a:endParaRPr lang="en-GB" sz="3600" dirty="0"/>
          </a:p>
        </p:txBody>
      </p:sp>
    </p:spTree>
    <p:extLst>
      <p:ext uri="{BB962C8B-B14F-4D97-AF65-F5344CB8AC3E}">
        <p14:creationId xmlns:p14="http://schemas.microsoft.com/office/powerpoint/2010/main" val="117489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6592" y="1001486"/>
            <a:ext cx="10058400" cy="4663044"/>
          </a:xfrm>
        </p:spPr>
        <p:txBody>
          <a:bodyPr>
            <a:normAutofit/>
          </a:bodyPr>
          <a:lstStyle/>
          <a:p>
            <a:pPr algn="ctr"/>
            <a:r>
              <a:rPr lang="it-IT" sz="4000" dirty="0" smtClean="0">
                <a:solidFill>
                  <a:schemeClr val="tx1"/>
                </a:solidFill>
                <a:latin typeface="Bahnschrift Light" panose="020B0502040204020203" pitchFamily="34" charset="0"/>
              </a:rPr>
              <a:t>Rafi</a:t>
            </a:r>
            <a:r>
              <a:rPr lang="az-Latn-AZ" sz="4000" dirty="0" smtClean="0">
                <a:solidFill>
                  <a:schemeClr val="tx1"/>
                </a:solidFill>
                <a:latin typeface="Bahnschrift Light" panose="020B0502040204020203" pitchFamily="34" charset="0"/>
              </a:rPr>
              <a:t>q</a:t>
            </a:r>
            <a:r>
              <a:rPr lang="it-IT" sz="4000" dirty="0" smtClean="0">
                <a:solidFill>
                  <a:schemeClr val="tx1"/>
                </a:solidFill>
                <a:latin typeface="Bahnschrift Light" panose="020B0502040204020203" pitchFamily="34" charset="0"/>
              </a:rPr>
              <a:t> </a:t>
            </a:r>
            <a:r>
              <a:rPr lang="az-Latn-AZ" sz="4000" dirty="0">
                <a:solidFill>
                  <a:schemeClr val="tx1"/>
                </a:solidFill>
                <a:latin typeface="Bahnschrift Light" panose="020B0502040204020203" pitchFamily="34" charset="0"/>
              </a:rPr>
              <a:t>Ə</a:t>
            </a:r>
            <a:r>
              <a:rPr lang="it-IT" sz="4000" dirty="0" smtClean="0">
                <a:solidFill>
                  <a:schemeClr val="tx1"/>
                </a:solidFill>
                <a:latin typeface="Bahnschrift Light" panose="020B0502040204020203" pitchFamily="34" charset="0"/>
              </a:rPr>
              <a:t>lizad</a:t>
            </a:r>
            <a:r>
              <a:rPr lang="az-Latn-AZ" sz="4000" dirty="0" smtClean="0">
                <a:solidFill>
                  <a:schemeClr val="tx1"/>
                </a:solidFill>
                <a:latin typeface="Bahnschrift Light" panose="020B0502040204020203" pitchFamily="34" charset="0"/>
              </a:rPr>
              <a:t>ə kimin haqqında danışarkən</a:t>
            </a:r>
            <a:r>
              <a:rPr lang="it-IT" sz="4000" dirty="0" smtClean="0">
                <a:solidFill>
                  <a:schemeClr val="tx1"/>
                </a:solidFill>
                <a:latin typeface="Bahnschrift Light" panose="020B0502040204020203" pitchFamily="34" charset="0"/>
              </a:rPr>
              <a:t> </a:t>
            </a:r>
            <a:r>
              <a:rPr lang="az-Latn-AZ" sz="4000" dirty="0" smtClean="0">
                <a:solidFill>
                  <a:schemeClr val="tx1"/>
                </a:solidFill>
                <a:latin typeface="Bahnschrift Light" panose="020B0502040204020203" pitchFamily="34" charset="0"/>
              </a:rPr>
              <a:t>«O</a:t>
            </a:r>
            <a:r>
              <a:rPr lang="it-IT" sz="4000" dirty="0" smtClean="0">
                <a:solidFill>
                  <a:schemeClr val="tx1"/>
                </a:solidFill>
                <a:latin typeface="Bahnschrift Light" panose="020B0502040204020203" pitchFamily="34" charset="0"/>
              </a:rPr>
              <a:t>nun </a:t>
            </a:r>
            <a:r>
              <a:rPr lang="az-Latn-AZ" sz="4000" dirty="0" smtClean="0">
                <a:solidFill>
                  <a:schemeClr val="tx1"/>
                </a:solidFill>
                <a:latin typeface="Bahnschrift Light" panose="020B0502040204020203" pitchFamily="34" charset="0"/>
              </a:rPr>
              <a:t>üçü</a:t>
            </a:r>
            <a:r>
              <a:rPr lang="it-IT" sz="4000" dirty="0" smtClean="0">
                <a:solidFill>
                  <a:schemeClr val="tx1"/>
                </a:solidFill>
                <a:latin typeface="Bahnschrift Light" panose="020B0502040204020203" pitchFamily="34" charset="0"/>
              </a:rPr>
              <a:t>n </a:t>
            </a:r>
            <a:r>
              <a:rPr lang="it-IT" sz="4000" dirty="0">
                <a:solidFill>
                  <a:schemeClr val="tx1"/>
                </a:solidFill>
                <a:latin typeface="Bahnschrift Light" panose="020B0502040204020203" pitchFamily="34" charset="0"/>
              </a:rPr>
              <a:t>dost </a:t>
            </a:r>
            <a:r>
              <a:rPr lang="it-IT" sz="4000" dirty="0" smtClean="0">
                <a:solidFill>
                  <a:schemeClr val="tx1"/>
                </a:solidFill>
                <a:latin typeface="Bahnschrift Light" panose="020B0502040204020203" pitchFamily="34" charset="0"/>
              </a:rPr>
              <a:t>v</a:t>
            </a:r>
            <a:r>
              <a:rPr lang="az-Latn-AZ" sz="4000" dirty="0" smtClean="0">
                <a:solidFill>
                  <a:schemeClr val="tx1"/>
                </a:solidFill>
                <a:latin typeface="Bahnschrift Light" panose="020B0502040204020203" pitchFamily="34" charset="0"/>
              </a:rPr>
              <a:t>ə </a:t>
            </a:r>
            <a:r>
              <a:rPr lang="it-IT" sz="4000" dirty="0" smtClean="0">
                <a:solidFill>
                  <a:schemeClr val="tx1"/>
                </a:solidFill>
                <a:latin typeface="Bahnschrift Light" panose="020B0502040204020203" pitchFamily="34" charset="0"/>
              </a:rPr>
              <a:t>ya d</a:t>
            </a:r>
            <a:r>
              <a:rPr lang="az-Latn-AZ" sz="4000" dirty="0" smtClean="0">
                <a:solidFill>
                  <a:schemeClr val="tx1"/>
                </a:solidFill>
                <a:latin typeface="Bahnschrift Light" panose="020B0502040204020203" pitchFamily="34" charset="0"/>
              </a:rPr>
              <a:t>üş</a:t>
            </a:r>
            <a:r>
              <a:rPr lang="it-IT" sz="4000" dirty="0" smtClean="0">
                <a:solidFill>
                  <a:schemeClr val="tx1"/>
                </a:solidFill>
                <a:latin typeface="Bahnschrift Light" panose="020B0502040204020203" pitchFamily="34" charset="0"/>
              </a:rPr>
              <a:t>m</a:t>
            </a:r>
            <a:r>
              <a:rPr lang="az-Latn-AZ" sz="4000" dirty="0" smtClean="0">
                <a:solidFill>
                  <a:schemeClr val="tx1"/>
                </a:solidFill>
                <a:latin typeface="Bahnschrift Light" panose="020B0502040204020203" pitchFamily="34" charset="0"/>
              </a:rPr>
              <a:t>ə</a:t>
            </a:r>
            <a:r>
              <a:rPr lang="it-IT" sz="4000" dirty="0" smtClean="0">
                <a:solidFill>
                  <a:schemeClr val="tx1"/>
                </a:solidFill>
                <a:latin typeface="Bahnschrift Light" panose="020B0502040204020203" pitchFamily="34" charset="0"/>
              </a:rPr>
              <a:t>n </a:t>
            </a:r>
            <a:r>
              <a:rPr lang="it-IT" sz="4000" dirty="0">
                <a:solidFill>
                  <a:schemeClr val="tx1"/>
                </a:solidFill>
                <a:latin typeface="Bahnschrift Light" panose="020B0502040204020203" pitchFamily="34" charset="0"/>
              </a:rPr>
              <a:t>yox </a:t>
            </a:r>
            <a:r>
              <a:rPr lang="it-IT" sz="4000" dirty="0" smtClean="0">
                <a:solidFill>
                  <a:schemeClr val="tx1"/>
                </a:solidFill>
                <a:latin typeface="Bahnschrift Light" panose="020B0502040204020203" pitchFamily="34" charset="0"/>
              </a:rPr>
              <a:t>idi, onlar</a:t>
            </a:r>
            <a:r>
              <a:rPr lang="az-Latn-AZ" sz="4000" dirty="0" smtClean="0">
                <a:solidFill>
                  <a:schemeClr val="tx1"/>
                </a:solidFill>
                <a:latin typeface="Bahnschrift Light" panose="020B0502040204020203" pitchFamily="34" charset="0"/>
              </a:rPr>
              <a:t>ı</a:t>
            </a:r>
            <a:r>
              <a:rPr lang="it-IT" sz="4000" dirty="0" smtClean="0">
                <a:solidFill>
                  <a:schemeClr val="tx1"/>
                </a:solidFill>
                <a:latin typeface="Bahnschrift Light" panose="020B0502040204020203" pitchFamily="34" charset="0"/>
              </a:rPr>
              <a:t>n aras</a:t>
            </a:r>
            <a:r>
              <a:rPr lang="az-Latn-AZ" sz="4000" dirty="0" smtClean="0">
                <a:solidFill>
                  <a:schemeClr val="tx1"/>
                </a:solidFill>
                <a:latin typeface="Bahnschrift Light" panose="020B0502040204020203" pitchFamily="34" charset="0"/>
              </a:rPr>
              <a:t>ı</a:t>
            </a:r>
            <a:r>
              <a:rPr lang="it-IT" sz="4000" dirty="0" smtClean="0">
                <a:solidFill>
                  <a:schemeClr val="tx1"/>
                </a:solidFill>
                <a:latin typeface="Bahnschrift Light" panose="020B0502040204020203" pitchFamily="34" charset="0"/>
              </a:rPr>
              <a:t>nda </a:t>
            </a:r>
            <a:r>
              <a:rPr lang="az-Latn-AZ" sz="4000" dirty="0" smtClean="0">
                <a:solidFill>
                  <a:schemeClr val="tx1"/>
                </a:solidFill>
                <a:latin typeface="Bahnschrift Light" panose="020B0502040204020203" pitchFamily="34" charset="0"/>
              </a:rPr>
              <a:t>ç</a:t>
            </a:r>
            <a:r>
              <a:rPr lang="it-IT" sz="4000" dirty="0" smtClean="0">
                <a:solidFill>
                  <a:schemeClr val="tx1"/>
                </a:solidFill>
                <a:latin typeface="Bahnschrift Light" panose="020B0502040204020203" pitchFamily="34" charset="0"/>
              </a:rPr>
              <a:t>oxsayl</a:t>
            </a:r>
            <a:r>
              <a:rPr lang="az-Latn-AZ" sz="4000" dirty="0">
                <a:solidFill>
                  <a:schemeClr val="tx1"/>
                </a:solidFill>
                <a:latin typeface="Bahnschrift Light" panose="020B0502040204020203" pitchFamily="34" charset="0"/>
              </a:rPr>
              <a:t>ı</a:t>
            </a:r>
            <a:r>
              <a:rPr lang="it-IT" sz="4000" dirty="0" smtClean="0">
                <a:solidFill>
                  <a:schemeClr val="tx1"/>
                </a:solidFill>
                <a:latin typeface="Bahnschrift Light" panose="020B0502040204020203" pitchFamily="34" charset="0"/>
              </a:rPr>
              <a:t> </a:t>
            </a:r>
            <a:r>
              <a:rPr lang="it-IT" sz="4000" dirty="0">
                <a:solidFill>
                  <a:schemeClr val="tx1"/>
                </a:solidFill>
                <a:latin typeface="Bahnschrift Light" panose="020B0502040204020203" pitchFamily="34" charset="0"/>
              </a:rPr>
              <a:t>insan </a:t>
            </a:r>
            <a:r>
              <a:rPr lang="it-IT" sz="4000" dirty="0" smtClean="0">
                <a:solidFill>
                  <a:schemeClr val="tx1"/>
                </a:solidFill>
                <a:latin typeface="Bahnschrift Light" panose="020B0502040204020203" pitchFamily="34" charset="0"/>
              </a:rPr>
              <a:t>tipl</a:t>
            </a:r>
            <a:r>
              <a:rPr lang="az-Latn-AZ" sz="4000" dirty="0" smtClean="0">
                <a:solidFill>
                  <a:schemeClr val="tx1"/>
                </a:solidFill>
                <a:latin typeface="Bahnschrift Light" panose="020B0502040204020203" pitchFamily="34" charset="0"/>
              </a:rPr>
              <a:t>ə</a:t>
            </a:r>
            <a:r>
              <a:rPr lang="it-IT" sz="4000" dirty="0" smtClean="0">
                <a:solidFill>
                  <a:schemeClr val="tx1"/>
                </a:solidFill>
                <a:latin typeface="Bahnschrift Light" panose="020B0502040204020203" pitchFamily="34" charset="0"/>
              </a:rPr>
              <a:t>ri </a:t>
            </a:r>
            <a:r>
              <a:rPr lang="it-IT" sz="4000" dirty="0">
                <a:solidFill>
                  <a:schemeClr val="tx1"/>
                </a:solidFill>
                <a:latin typeface="Bahnschrift Light" panose="020B0502040204020203" pitchFamily="34" charset="0"/>
              </a:rPr>
              <a:t>var </a:t>
            </a:r>
            <a:r>
              <a:rPr lang="it-IT" sz="4000" dirty="0" smtClean="0">
                <a:solidFill>
                  <a:schemeClr val="tx1"/>
                </a:solidFill>
                <a:latin typeface="Bahnschrift Light" panose="020B0502040204020203" pitchFamily="34" charset="0"/>
              </a:rPr>
              <a:t>idi</a:t>
            </a:r>
            <a:r>
              <a:rPr lang="az-Latn-AZ" sz="4000" dirty="0" smtClean="0">
                <a:solidFill>
                  <a:schemeClr val="tx1"/>
                </a:solidFill>
                <a:latin typeface="Bahnschrift Light" panose="020B0502040204020203" pitchFamily="34" charset="0"/>
              </a:rPr>
              <a:t>» demişdi?</a:t>
            </a:r>
            <a:endParaRPr lang="en-GB" sz="4000" dirty="0">
              <a:solidFill>
                <a:schemeClr val="tx1"/>
              </a:solidFill>
              <a:latin typeface="Bahnschrift Light" panose="020B0502040204020203" pitchFamily="34" charset="0"/>
            </a:endParaRPr>
          </a:p>
        </p:txBody>
      </p:sp>
      <p:sp>
        <p:nvSpPr>
          <p:cNvPr id="4" name="TextBox 3"/>
          <p:cNvSpPr txBox="1"/>
          <p:nvPr/>
        </p:nvSpPr>
        <p:spPr>
          <a:xfrm>
            <a:off x="1254825" y="795647"/>
            <a:ext cx="2299855" cy="646331"/>
          </a:xfrm>
          <a:prstGeom prst="rect">
            <a:avLst/>
          </a:prstGeom>
          <a:noFill/>
        </p:spPr>
        <p:txBody>
          <a:bodyPr wrap="square" rtlCol="0">
            <a:spAutoFit/>
          </a:bodyPr>
          <a:lstStyle/>
          <a:p>
            <a:r>
              <a:rPr lang="az-Latn-AZ" sz="3600" dirty="0" smtClean="0"/>
              <a:t>Sual </a:t>
            </a:r>
            <a:r>
              <a:rPr lang="en-GB" sz="3600" dirty="0" smtClean="0"/>
              <a:t>#</a:t>
            </a:r>
            <a:r>
              <a:rPr lang="az-Latn-AZ" sz="3600" dirty="0" smtClean="0"/>
              <a:t>22</a:t>
            </a:r>
            <a:endParaRPr lang="en-GB" sz="3600" dirty="0"/>
          </a:p>
        </p:txBody>
      </p:sp>
    </p:spTree>
    <p:extLst>
      <p:ext uri="{BB962C8B-B14F-4D97-AF65-F5344CB8AC3E}">
        <p14:creationId xmlns:p14="http://schemas.microsoft.com/office/powerpoint/2010/main" val="29050231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6592" y="1001486"/>
            <a:ext cx="10058400" cy="4663044"/>
          </a:xfrm>
        </p:spPr>
        <p:txBody>
          <a:bodyPr>
            <a:normAutofit/>
          </a:bodyPr>
          <a:lstStyle/>
          <a:p>
            <a:pPr algn="ctr"/>
            <a:r>
              <a:rPr lang="en-GB" sz="4000" dirty="0" err="1" smtClean="0">
                <a:solidFill>
                  <a:schemeClr val="tx1"/>
                </a:solidFill>
                <a:latin typeface="Bahnschrift Light" panose="020B0502040204020203" pitchFamily="34" charset="0"/>
              </a:rPr>
              <a:t>Kitablar</a:t>
            </a:r>
            <a:r>
              <a:rPr lang="az-Latn-AZ" sz="4000" dirty="0">
                <a:solidFill>
                  <a:schemeClr val="tx1"/>
                </a:solidFill>
                <a:latin typeface="Bahnschrift Light" panose="020B0502040204020203" pitchFamily="34" charset="0"/>
              </a:rPr>
              <a:t>ı</a:t>
            </a:r>
            <a:r>
              <a:rPr lang="en-GB" sz="4000" dirty="0" smtClean="0">
                <a:solidFill>
                  <a:schemeClr val="tx1"/>
                </a:solidFill>
                <a:latin typeface="Bahnschrift Light" panose="020B0502040204020203" pitchFamily="34" charset="0"/>
              </a:rPr>
              <a:t>n</a:t>
            </a:r>
            <a:r>
              <a:rPr lang="az-Latn-AZ" sz="4000" dirty="0" smtClean="0">
                <a:solidFill>
                  <a:schemeClr val="tx1"/>
                </a:solidFill>
                <a:latin typeface="Bahnschrift Light" panose="020B0502040204020203" pitchFamily="34" charset="0"/>
              </a:rPr>
              <a:t>ı</a:t>
            </a:r>
            <a:r>
              <a:rPr lang="en-GB" sz="4000" dirty="0" smtClean="0">
                <a:solidFill>
                  <a:schemeClr val="tx1"/>
                </a:solidFill>
                <a:latin typeface="Bahnschrift Light" panose="020B0502040204020203" pitchFamily="34" charset="0"/>
              </a:rPr>
              <a:t>n </a:t>
            </a:r>
            <a:r>
              <a:rPr lang="en-GB" sz="4000" dirty="0" err="1" smtClean="0">
                <a:solidFill>
                  <a:schemeClr val="tx1"/>
                </a:solidFill>
                <a:latin typeface="Bahnschrift Light" panose="020B0502040204020203" pitchFamily="34" charset="0"/>
              </a:rPr>
              <a:t>Nazil</a:t>
            </a:r>
            <a:r>
              <a:rPr lang="az-Latn-AZ" sz="4000" dirty="0" smtClean="0">
                <a:solidFill>
                  <a:schemeClr val="tx1"/>
                </a:solidFill>
                <a:latin typeface="Bahnschrift Light" panose="020B0502040204020203" pitchFamily="34" charset="0"/>
              </a:rPr>
              <a:t>ə</a:t>
            </a:r>
            <a:r>
              <a:rPr lang="en-GB" sz="4000" dirty="0" smtClean="0">
                <a:solidFill>
                  <a:schemeClr val="tx1"/>
                </a:solidFill>
                <a:latin typeface="Bahnschrift Light" panose="020B0502040204020203" pitchFamily="34" charset="0"/>
              </a:rPr>
              <a:t>r t</a:t>
            </a:r>
            <a:r>
              <a:rPr lang="az-Latn-AZ" sz="4000" dirty="0" smtClean="0">
                <a:solidFill>
                  <a:schemeClr val="tx1"/>
                </a:solidFill>
                <a:latin typeface="Bahnschrift Light" panose="020B0502040204020203" pitchFamily="34" charset="0"/>
              </a:rPr>
              <a:t>ə</a:t>
            </a:r>
            <a:r>
              <a:rPr lang="en-GB" sz="4000" dirty="0" smtClean="0">
                <a:solidFill>
                  <a:schemeClr val="tx1"/>
                </a:solidFill>
                <a:latin typeface="Bahnschrift Light" panose="020B0502040204020203" pitchFamily="34" charset="0"/>
              </a:rPr>
              <a:t>r</a:t>
            </a:r>
            <a:r>
              <a:rPr lang="az-Latn-AZ" sz="4000" dirty="0" smtClean="0">
                <a:solidFill>
                  <a:schemeClr val="tx1"/>
                </a:solidFill>
                <a:latin typeface="Bahnschrift Light" panose="020B0502040204020203" pitchFamily="34" charset="0"/>
              </a:rPr>
              <a:t>ə</a:t>
            </a:r>
            <a:r>
              <a:rPr lang="en-GB" sz="4000" dirty="0" smtClean="0">
                <a:solidFill>
                  <a:schemeClr val="tx1"/>
                </a:solidFill>
                <a:latin typeface="Bahnschrift Light" panose="020B0502040204020203" pitchFamily="34" charset="0"/>
              </a:rPr>
              <a:t>find</a:t>
            </a:r>
            <a:r>
              <a:rPr lang="az-Latn-AZ" sz="4000" dirty="0" smtClean="0">
                <a:solidFill>
                  <a:schemeClr val="tx1"/>
                </a:solidFill>
                <a:latin typeface="Bahnschrift Light" panose="020B0502040204020203" pitchFamily="34" charset="0"/>
              </a:rPr>
              <a:t>ə</a:t>
            </a:r>
            <a:r>
              <a:rPr lang="en-GB" sz="4000" dirty="0" smtClean="0">
                <a:solidFill>
                  <a:schemeClr val="tx1"/>
                </a:solidFill>
                <a:latin typeface="Bahnschrift Light" panose="020B0502040204020203" pitchFamily="34" charset="0"/>
              </a:rPr>
              <a:t>n </a:t>
            </a:r>
            <a:r>
              <a:rPr lang="en-GB" sz="4000" dirty="0" err="1" smtClean="0">
                <a:solidFill>
                  <a:schemeClr val="tx1"/>
                </a:solidFill>
                <a:latin typeface="Bahnschrift Light" panose="020B0502040204020203" pitchFamily="34" charset="0"/>
              </a:rPr>
              <a:t>yand</a:t>
            </a:r>
            <a:r>
              <a:rPr lang="az-Latn-AZ" sz="4000" dirty="0" smtClean="0">
                <a:solidFill>
                  <a:schemeClr val="tx1"/>
                </a:solidFill>
                <a:latin typeface="Bahnschrift Light" panose="020B0502040204020203" pitchFamily="34" charset="0"/>
              </a:rPr>
              <a:t>ı</a:t>
            </a:r>
            <a:r>
              <a:rPr lang="en-GB" sz="4000" dirty="0" smtClean="0">
                <a:solidFill>
                  <a:schemeClr val="tx1"/>
                </a:solidFill>
                <a:latin typeface="Bahnschrift Light" panose="020B0502040204020203" pitchFamily="34" charset="0"/>
              </a:rPr>
              <a:t>r</a:t>
            </a:r>
            <a:r>
              <a:rPr lang="az-Latn-AZ" sz="4000" dirty="0" smtClean="0">
                <a:solidFill>
                  <a:schemeClr val="tx1"/>
                </a:solidFill>
                <a:latin typeface="Bahnschrift Light" panose="020B0502040204020203" pitchFamily="34" charset="0"/>
              </a:rPr>
              <a:t>ı</a:t>
            </a:r>
            <a:r>
              <a:rPr lang="en-GB" sz="4000" dirty="0" err="1" smtClean="0">
                <a:solidFill>
                  <a:schemeClr val="tx1"/>
                </a:solidFill>
                <a:latin typeface="Bahnschrift Light" panose="020B0502040204020203" pitchFamily="34" charset="0"/>
              </a:rPr>
              <a:t>ld</a:t>
            </a:r>
            <a:r>
              <a:rPr lang="az-Latn-AZ" sz="4000" dirty="0" smtClean="0">
                <a:solidFill>
                  <a:schemeClr val="tx1"/>
                </a:solidFill>
                <a:latin typeface="Bahnschrift Light" panose="020B0502040204020203" pitchFamily="34" charset="0"/>
              </a:rPr>
              <a:t>ı</a:t>
            </a:r>
            <a:r>
              <a:rPr lang="en-GB" sz="4000" dirty="0" smtClean="0">
                <a:solidFill>
                  <a:schemeClr val="tx1"/>
                </a:solidFill>
                <a:latin typeface="Bahnschrift Light" panose="020B0502040204020203" pitchFamily="34" charset="0"/>
              </a:rPr>
              <a:t>g</a:t>
            </a:r>
            <a:r>
              <a:rPr lang="az-Latn-AZ" sz="4000" dirty="0" smtClean="0">
                <a:solidFill>
                  <a:schemeClr val="tx1"/>
                </a:solidFill>
                <a:latin typeface="Bahnschrift Light" panose="020B0502040204020203" pitchFamily="34" charset="0"/>
              </a:rPr>
              <a:t>ı</a:t>
            </a:r>
            <a:r>
              <a:rPr lang="en-GB" sz="4000" dirty="0" smtClean="0">
                <a:solidFill>
                  <a:schemeClr val="tx1"/>
                </a:solidFill>
                <a:latin typeface="Bahnschrift Light" panose="020B0502040204020203" pitchFamily="34" charset="0"/>
              </a:rPr>
              <a:t>n</a:t>
            </a:r>
            <a:r>
              <a:rPr lang="az-Latn-AZ" sz="4000" dirty="0" smtClean="0">
                <a:solidFill>
                  <a:schemeClr val="tx1"/>
                </a:solidFill>
                <a:latin typeface="Bahnschrift Light" panose="020B0502040204020203" pitchFamily="34" charset="0"/>
              </a:rPr>
              <a:t>ı</a:t>
            </a:r>
            <a:r>
              <a:rPr lang="en-GB" sz="4000" dirty="0" smtClean="0">
                <a:solidFill>
                  <a:schemeClr val="tx1"/>
                </a:solidFill>
                <a:latin typeface="Bahnschrift Light" panose="020B0502040204020203" pitchFamily="34" charset="0"/>
              </a:rPr>
              <a:t> e</a:t>
            </a:r>
            <a:r>
              <a:rPr lang="az-Latn-AZ" sz="4000" dirty="0">
                <a:solidFill>
                  <a:schemeClr val="tx1"/>
                </a:solidFill>
                <a:latin typeface="Bahnschrift Light" panose="020B0502040204020203" pitchFamily="34" charset="0"/>
              </a:rPr>
              <a:t>ş</a:t>
            </a:r>
            <a:r>
              <a:rPr lang="en-GB" sz="4000" dirty="0" smtClean="0">
                <a:solidFill>
                  <a:schemeClr val="tx1"/>
                </a:solidFill>
                <a:latin typeface="Bahnschrift Light" panose="020B0502040204020203" pitchFamily="34" charset="0"/>
              </a:rPr>
              <a:t>id</a:t>
            </a:r>
            <a:r>
              <a:rPr lang="az-Latn-AZ" sz="4000" dirty="0" smtClean="0">
                <a:solidFill>
                  <a:schemeClr val="tx1"/>
                </a:solidFill>
                <a:latin typeface="Bahnschrift Light" panose="020B0502040204020203" pitchFamily="34" charset="0"/>
              </a:rPr>
              <a:t>ə</a:t>
            </a:r>
            <a:r>
              <a:rPr lang="en-GB" sz="4000" dirty="0" smtClean="0">
                <a:solidFill>
                  <a:schemeClr val="tx1"/>
                </a:solidFill>
                <a:latin typeface="Bahnschrift Light" panose="020B0502040204020203" pitchFamily="34" charset="0"/>
              </a:rPr>
              <a:t>n </a:t>
            </a:r>
            <a:r>
              <a:rPr lang="en-GB" sz="4000" dirty="0" err="1">
                <a:solidFill>
                  <a:schemeClr val="tx1"/>
                </a:solidFill>
                <a:latin typeface="Bahnschrift Light" panose="020B0502040204020203" pitchFamily="34" charset="0"/>
              </a:rPr>
              <a:t>Zigmund</a:t>
            </a:r>
            <a:r>
              <a:rPr lang="en-GB" sz="4000" dirty="0">
                <a:solidFill>
                  <a:schemeClr val="tx1"/>
                </a:solidFill>
                <a:latin typeface="Bahnschrift Light" panose="020B0502040204020203" pitchFamily="34" charset="0"/>
              </a:rPr>
              <a:t> </a:t>
            </a:r>
            <a:r>
              <a:rPr lang="en-GB" sz="4000" dirty="0" smtClean="0">
                <a:solidFill>
                  <a:schemeClr val="tx1"/>
                </a:solidFill>
                <a:latin typeface="Bahnschrift Light" panose="020B0502040204020203" pitchFamily="34" charset="0"/>
              </a:rPr>
              <a:t>Freud</a:t>
            </a:r>
            <a:r>
              <a:rPr lang="az-Latn-AZ" sz="4000" dirty="0" smtClean="0">
                <a:solidFill>
                  <a:schemeClr val="tx1"/>
                </a:solidFill>
                <a:latin typeface="Bahnschrift Light" panose="020B0502040204020203" pitchFamily="34" charset="0"/>
              </a:rPr>
              <a:t> </a:t>
            </a:r>
            <a:r>
              <a:rPr lang="en-GB" sz="4000" dirty="0" err="1" smtClean="0">
                <a:solidFill>
                  <a:schemeClr val="tx1"/>
                </a:solidFill>
                <a:latin typeface="Bahnschrift Light" panose="020B0502040204020203" pitchFamily="34" charset="0"/>
              </a:rPr>
              <a:t>orta</a:t>
            </a:r>
            <a:r>
              <a:rPr lang="en-GB" sz="4000" dirty="0" smtClean="0">
                <a:solidFill>
                  <a:schemeClr val="tx1"/>
                </a:solidFill>
                <a:latin typeface="Bahnschrift Light" panose="020B0502040204020203" pitchFamily="34" charset="0"/>
              </a:rPr>
              <a:t> </a:t>
            </a:r>
            <a:r>
              <a:rPr lang="az-Latn-AZ" sz="4000" dirty="0" smtClean="0">
                <a:solidFill>
                  <a:schemeClr val="tx1"/>
                </a:solidFill>
                <a:latin typeface="Bahnschrift Light" panose="020B0502040204020203" pitchFamily="34" charset="0"/>
              </a:rPr>
              <a:t>ə</a:t>
            </a:r>
            <a:r>
              <a:rPr lang="en-GB" sz="4000" dirty="0" err="1" smtClean="0">
                <a:solidFill>
                  <a:schemeClr val="tx1"/>
                </a:solidFill>
                <a:latin typeface="Bahnschrift Light" panose="020B0502040204020203" pitchFamily="34" charset="0"/>
              </a:rPr>
              <a:t>srl</a:t>
            </a:r>
            <a:r>
              <a:rPr lang="az-Latn-AZ" sz="4000" dirty="0" smtClean="0">
                <a:solidFill>
                  <a:schemeClr val="tx1"/>
                </a:solidFill>
                <a:latin typeface="Bahnschrift Light" panose="020B0502040204020203" pitchFamily="34" charset="0"/>
              </a:rPr>
              <a:t>ə</a:t>
            </a:r>
            <a:r>
              <a:rPr lang="en-GB" sz="4000" dirty="0" err="1" smtClean="0">
                <a:solidFill>
                  <a:schemeClr val="tx1"/>
                </a:solidFill>
                <a:latin typeface="Bahnschrift Light" panose="020B0502040204020203" pitchFamily="34" charset="0"/>
              </a:rPr>
              <a:t>rl</a:t>
            </a:r>
            <a:r>
              <a:rPr lang="az-Latn-AZ" sz="4000" dirty="0" smtClean="0">
                <a:solidFill>
                  <a:schemeClr val="tx1"/>
                </a:solidFill>
                <a:latin typeface="Bahnschrift Light" panose="020B0502040204020203" pitchFamily="34" charset="0"/>
              </a:rPr>
              <a:t>ə</a:t>
            </a:r>
            <a:r>
              <a:rPr lang="en-GB" sz="4000" dirty="0" smtClean="0">
                <a:solidFill>
                  <a:schemeClr val="tx1"/>
                </a:solidFill>
                <a:latin typeface="Bahnschrift Light" panose="020B0502040204020203" pitchFamily="34" charset="0"/>
              </a:rPr>
              <a:t> m</a:t>
            </a:r>
            <a:r>
              <a:rPr lang="az-Latn-AZ" sz="4000" dirty="0" smtClean="0">
                <a:solidFill>
                  <a:schemeClr val="tx1"/>
                </a:solidFill>
                <a:latin typeface="Bahnschrift Light" panose="020B0502040204020203" pitchFamily="34" charset="0"/>
              </a:rPr>
              <a:t>ü</a:t>
            </a:r>
            <a:r>
              <a:rPr lang="en-GB" sz="4000" dirty="0" err="1" smtClean="0">
                <a:solidFill>
                  <a:schemeClr val="tx1"/>
                </a:solidFill>
                <a:latin typeface="Bahnschrift Light" panose="020B0502040204020203" pitchFamily="34" charset="0"/>
              </a:rPr>
              <a:t>qayis</a:t>
            </a:r>
            <a:r>
              <a:rPr lang="az-Latn-AZ" sz="4000" dirty="0" smtClean="0">
                <a:solidFill>
                  <a:schemeClr val="tx1"/>
                </a:solidFill>
                <a:latin typeface="Bahnschrift Light" panose="020B0502040204020203" pitchFamily="34" charset="0"/>
              </a:rPr>
              <a:t>ə</a:t>
            </a:r>
            <a:r>
              <a:rPr lang="en-GB" sz="4000" dirty="0" smtClean="0">
                <a:solidFill>
                  <a:schemeClr val="tx1"/>
                </a:solidFill>
                <a:latin typeface="Bahnschrift Light" panose="020B0502040204020203" pitchFamily="34" charset="0"/>
              </a:rPr>
              <a:t>d</a:t>
            </a:r>
            <a:r>
              <a:rPr lang="az-Latn-AZ" sz="4000" dirty="0" smtClean="0">
                <a:solidFill>
                  <a:schemeClr val="tx1"/>
                </a:solidFill>
                <a:latin typeface="Bahnschrift Light" panose="020B0502040204020203" pitchFamily="34" charset="0"/>
              </a:rPr>
              <a:t>ə</a:t>
            </a:r>
            <a:r>
              <a:rPr lang="en-GB" sz="4000" dirty="0" smtClean="0">
                <a:solidFill>
                  <a:schemeClr val="tx1"/>
                </a:solidFill>
                <a:latin typeface="Bahnschrift Light" panose="020B0502040204020203" pitchFamily="34" charset="0"/>
              </a:rPr>
              <a:t> b</a:t>
            </a:r>
            <a:r>
              <a:rPr lang="az-Latn-AZ" sz="4000" dirty="0" smtClean="0">
                <a:solidFill>
                  <a:schemeClr val="tx1"/>
                </a:solidFill>
                <a:latin typeface="Bahnschrift Light" panose="020B0502040204020203" pitchFamily="34" charset="0"/>
              </a:rPr>
              <a:t>əşə</a:t>
            </a:r>
            <a:r>
              <a:rPr lang="en-GB" sz="4000" dirty="0" smtClean="0">
                <a:solidFill>
                  <a:schemeClr val="tx1"/>
                </a:solidFill>
                <a:latin typeface="Bahnschrift Light" panose="020B0502040204020203" pitchFamily="34" charset="0"/>
              </a:rPr>
              <a:t>r</a:t>
            </a:r>
            <a:r>
              <a:rPr lang="az-Latn-AZ" sz="4000" dirty="0" smtClean="0">
                <a:solidFill>
                  <a:schemeClr val="tx1"/>
                </a:solidFill>
                <a:latin typeface="Bahnschrift Light" panose="020B0502040204020203" pitchFamily="34" charset="0"/>
              </a:rPr>
              <a:t>ə</a:t>
            </a:r>
            <a:r>
              <a:rPr lang="en-GB" sz="4000" dirty="0" smtClean="0">
                <a:solidFill>
                  <a:schemeClr val="tx1"/>
                </a:solidFill>
                <a:latin typeface="Bahnschrift Light" panose="020B0502040204020203" pitchFamily="34" charset="0"/>
              </a:rPr>
              <a:t>tin </a:t>
            </a:r>
            <a:r>
              <a:rPr lang="en-GB" sz="4000" dirty="0" err="1" smtClean="0">
                <a:solidFill>
                  <a:schemeClr val="tx1"/>
                </a:solidFill>
                <a:latin typeface="Bahnschrift Light" panose="020B0502040204020203" pitchFamily="34" charset="0"/>
              </a:rPr>
              <a:t>inki</a:t>
            </a:r>
            <a:r>
              <a:rPr lang="az-Latn-AZ" sz="4000" dirty="0">
                <a:solidFill>
                  <a:schemeClr val="tx1"/>
                </a:solidFill>
                <a:latin typeface="Bahnschrift Light" panose="020B0502040204020203" pitchFamily="34" charset="0"/>
              </a:rPr>
              <a:t>ş</a:t>
            </a:r>
            <a:r>
              <a:rPr lang="en-GB" sz="4000" dirty="0" err="1" smtClean="0">
                <a:solidFill>
                  <a:schemeClr val="tx1"/>
                </a:solidFill>
                <a:latin typeface="Bahnschrift Light" panose="020B0502040204020203" pitchFamily="34" charset="0"/>
              </a:rPr>
              <a:t>af</a:t>
            </a:r>
            <a:r>
              <a:rPr lang="en-GB" sz="4000" dirty="0" smtClean="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etdiyini</a:t>
            </a:r>
            <a:r>
              <a:rPr lang="en-GB" sz="4000" dirty="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deyir</a:t>
            </a:r>
            <a:r>
              <a:rPr lang="en-GB" sz="4000" dirty="0">
                <a:solidFill>
                  <a:schemeClr val="tx1"/>
                </a:solidFill>
                <a:latin typeface="Bahnschrift Light" panose="020B0502040204020203" pitchFamily="34" charset="0"/>
              </a:rPr>
              <a:t>. O </a:t>
            </a:r>
            <a:r>
              <a:rPr lang="en-GB" sz="4000" dirty="0" err="1">
                <a:solidFill>
                  <a:schemeClr val="tx1"/>
                </a:solidFill>
                <a:latin typeface="Bahnschrift Light" panose="020B0502040204020203" pitchFamily="34" charset="0"/>
              </a:rPr>
              <a:t>bu</a:t>
            </a:r>
            <a:r>
              <a:rPr lang="en-GB" sz="4000" dirty="0">
                <a:solidFill>
                  <a:schemeClr val="tx1"/>
                </a:solidFill>
                <a:latin typeface="Bahnschrift Light" panose="020B0502040204020203" pitchFamily="34" charset="0"/>
              </a:rPr>
              <a:t> </a:t>
            </a:r>
            <a:r>
              <a:rPr lang="en-GB" sz="4000" dirty="0" smtClean="0">
                <a:solidFill>
                  <a:schemeClr val="tx1"/>
                </a:solidFill>
                <a:latin typeface="Bahnschrift Light" panose="020B0502040204020203" pitchFamily="34" charset="0"/>
              </a:rPr>
              <a:t>q</a:t>
            </a:r>
            <a:r>
              <a:rPr lang="az-Latn-AZ" sz="4000" dirty="0" smtClean="0">
                <a:solidFill>
                  <a:schemeClr val="tx1"/>
                </a:solidFill>
                <a:latin typeface="Bahnschrift Light" panose="020B0502040204020203" pitchFamily="34" charset="0"/>
              </a:rPr>
              <a:t>ə</a:t>
            </a:r>
            <a:r>
              <a:rPr lang="en-GB" sz="4000" dirty="0" smtClean="0">
                <a:solidFill>
                  <a:schemeClr val="tx1"/>
                </a:solidFill>
                <a:latin typeface="Bahnschrift Light" panose="020B0502040204020203" pitchFamily="34" charset="0"/>
              </a:rPr>
              <a:t>nay</a:t>
            </a:r>
            <a:r>
              <a:rPr lang="az-Latn-AZ" sz="4000" dirty="0" smtClean="0">
                <a:solidFill>
                  <a:schemeClr val="tx1"/>
                </a:solidFill>
                <a:latin typeface="Bahnschrift Light" panose="020B0502040204020203" pitchFamily="34" charset="0"/>
              </a:rPr>
              <a:t>ə</a:t>
            </a:r>
            <a:r>
              <a:rPr lang="en-GB" sz="4000" dirty="0" smtClean="0">
                <a:solidFill>
                  <a:schemeClr val="tx1"/>
                </a:solidFill>
                <a:latin typeface="Bahnschrift Light" panose="020B0502040204020203" pitchFamily="34" charset="0"/>
              </a:rPr>
              <a:t>t</a:t>
            </a:r>
            <a:r>
              <a:rPr lang="az-Latn-AZ" sz="4000" dirty="0" smtClean="0">
                <a:solidFill>
                  <a:schemeClr val="tx1"/>
                </a:solidFill>
                <a:latin typeface="Bahnschrift Light" panose="020B0502040204020203" pitchFamily="34" charset="0"/>
              </a:rPr>
              <a:t>ə</a:t>
            </a:r>
            <a:r>
              <a:rPr lang="en-GB" sz="4000" dirty="0" smtClean="0">
                <a:solidFill>
                  <a:schemeClr val="tx1"/>
                </a:solidFill>
                <a:latin typeface="Bahnschrift Light" panose="020B0502040204020203" pitchFamily="34" charset="0"/>
              </a:rPr>
              <a:t> </a:t>
            </a:r>
            <a:r>
              <a:rPr lang="en-GB" sz="4000" dirty="0" err="1" smtClean="0">
                <a:solidFill>
                  <a:schemeClr val="tx1"/>
                </a:solidFill>
                <a:latin typeface="Bahnschrift Light" panose="020B0502040204020203" pitchFamily="34" charset="0"/>
              </a:rPr>
              <a:t>nec</a:t>
            </a:r>
            <a:r>
              <a:rPr lang="az-Latn-AZ" sz="4000" dirty="0" smtClean="0">
                <a:solidFill>
                  <a:schemeClr val="tx1"/>
                </a:solidFill>
                <a:latin typeface="Bahnschrift Light" panose="020B0502040204020203" pitchFamily="34" charset="0"/>
              </a:rPr>
              <a:t>ə</a:t>
            </a:r>
            <a:r>
              <a:rPr lang="en-GB" sz="4000" dirty="0" smtClean="0">
                <a:solidFill>
                  <a:schemeClr val="tx1"/>
                </a:solidFill>
                <a:latin typeface="Bahnschrift Light" panose="020B0502040204020203" pitchFamily="34" charset="0"/>
              </a:rPr>
              <a:t> g</a:t>
            </a:r>
            <a:r>
              <a:rPr lang="az-Latn-AZ" sz="4000" dirty="0" smtClean="0">
                <a:solidFill>
                  <a:schemeClr val="tx1"/>
                </a:solidFill>
                <a:latin typeface="Bahnschrift Light" panose="020B0502040204020203" pitchFamily="34" charset="0"/>
              </a:rPr>
              <a:t>ə</a:t>
            </a:r>
            <a:r>
              <a:rPr lang="en-GB" sz="4000" dirty="0" err="1" smtClean="0">
                <a:solidFill>
                  <a:schemeClr val="tx1"/>
                </a:solidFill>
                <a:latin typeface="Bahnschrift Light" panose="020B0502040204020203" pitchFamily="34" charset="0"/>
              </a:rPr>
              <a:t>lir</a:t>
            </a:r>
            <a:r>
              <a:rPr lang="en-GB" sz="4000" dirty="0">
                <a:solidFill>
                  <a:schemeClr val="tx1"/>
                </a:solidFill>
                <a:latin typeface="Bahnschrift Light" panose="020B0502040204020203" pitchFamily="34" charset="0"/>
              </a:rPr>
              <a:t>?</a:t>
            </a:r>
            <a:endParaRPr lang="en-GB" sz="4000" dirty="0">
              <a:solidFill>
                <a:schemeClr val="tx1"/>
              </a:solidFill>
              <a:latin typeface="Bahnschrift Light" panose="020B0502040204020203" pitchFamily="34" charset="0"/>
            </a:endParaRPr>
          </a:p>
        </p:txBody>
      </p:sp>
      <p:sp>
        <p:nvSpPr>
          <p:cNvPr id="4" name="TextBox 3"/>
          <p:cNvSpPr txBox="1"/>
          <p:nvPr/>
        </p:nvSpPr>
        <p:spPr>
          <a:xfrm>
            <a:off x="1254825" y="795647"/>
            <a:ext cx="2299855" cy="646331"/>
          </a:xfrm>
          <a:prstGeom prst="rect">
            <a:avLst/>
          </a:prstGeom>
          <a:noFill/>
        </p:spPr>
        <p:txBody>
          <a:bodyPr wrap="square" rtlCol="0">
            <a:spAutoFit/>
          </a:bodyPr>
          <a:lstStyle/>
          <a:p>
            <a:r>
              <a:rPr lang="az-Latn-AZ" sz="3600" dirty="0" smtClean="0"/>
              <a:t>Sual </a:t>
            </a:r>
            <a:r>
              <a:rPr lang="en-GB" sz="3600" dirty="0" smtClean="0"/>
              <a:t>#</a:t>
            </a:r>
            <a:r>
              <a:rPr lang="az-Latn-AZ" sz="3600" dirty="0" smtClean="0"/>
              <a:t>23</a:t>
            </a:r>
            <a:endParaRPr lang="en-GB" sz="3600" dirty="0"/>
          </a:p>
        </p:txBody>
      </p:sp>
    </p:spTree>
    <p:extLst>
      <p:ext uri="{BB962C8B-B14F-4D97-AF65-F5344CB8AC3E}">
        <p14:creationId xmlns:p14="http://schemas.microsoft.com/office/powerpoint/2010/main" val="18203581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6592" y="1001486"/>
            <a:ext cx="10058400" cy="4663044"/>
          </a:xfrm>
        </p:spPr>
        <p:txBody>
          <a:bodyPr>
            <a:normAutofit/>
          </a:bodyPr>
          <a:lstStyle/>
          <a:p>
            <a:pPr algn="ctr"/>
            <a:r>
              <a:rPr lang="en-GB" sz="4000" dirty="0">
                <a:solidFill>
                  <a:schemeClr val="tx1"/>
                </a:solidFill>
                <a:latin typeface="Bahnschrift Light" panose="020B0502040204020203" pitchFamily="34" charset="0"/>
              </a:rPr>
              <a:t>2014cü </a:t>
            </a:r>
            <a:r>
              <a:rPr lang="en-GB" sz="4000" dirty="0" err="1">
                <a:solidFill>
                  <a:schemeClr val="tx1"/>
                </a:solidFill>
                <a:latin typeface="Bahnschrift Light" panose="020B0502040204020203" pitchFamily="34" charset="0"/>
              </a:rPr>
              <a:t>ildə</a:t>
            </a:r>
            <a:r>
              <a:rPr lang="en-GB" sz="4000" dirty="0">
                <a:solidFill>
                  <a:schemeClr val="tx1"/>
                </a:solidFill>
                <a:latin typeface="Bahnschrift Light" panose="020B0502040204020203" pitchFamily="34" charset="0"/>
              </a:rPr>
              <a:t> </a:t>
            </a:r>
            <a:r>
              <a:rPr lang="az-Latn-AZ" sz="4000" dirty="0" smtClean="0">
                <a:solidFill>
                  <a:schemeClr val="tx1"/>
                </a:solidFill>
                <a:latin typeface="Bahnschrift Light" panose="020B0502040204020203" pitchFamily="34" charset="0"/>
              </a:rPr>
              <a:t>kosmik </a:t>
            </a:r>
            <a:r>
              <a:rPr lang="en-GB" sz="4000" dirty="0" err="1" smtClean="0">
                <a:solidFill>
                  <a:schemeClr val="tx1"/>
                </a:solidFill>
                <a:latin typeface="Bahnschrift Light" panose="020B0502040204020203" pitchFamily="34" charset="0"/>
              </a:rPr>
              <a:t>stansiyaya</a:t>
            </a:r>
            <a:r>
              <a:rPr lang="en-GB" sz="4000" dirty="0" smtClean="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xüsüsi</a:t>
            </a:r>
            <a:r>
              <a:rPr lang="en-GB" sz="4000" dirty="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qurğu</a:t>
            </a:r>
            <a:r>
              <a:rPr lang="en-GB" sz="4000" dirty="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göndərildi</a:t>
            </a:r>
            <a:r>
              <a:rPr lang="en-GB" sz="4000" dirty="0">
                <a:solidFill>
                  <a:schemeClr val="tx1"/>
                </a:solidFill>
                <a:latin typeface="Bahnschrift Light" panose="020B0502040204020203" pitchFamily="34" charset="0"/>
              </a:rPr>
              <a:t>. Buna </a:t>
            </a:r>
            <a:r>
              <a:rPr lang="en-GB" sz="4000" dirty="0" err="1">
                <a:solidFill>
                  <a:schemeClr val="tx1"/>
                </a:solidFill>
                <a:latin typeface="Bahnschrift Light" panose="020B0502040204020203" pitchFamily="34" charset="0"/>
              </a:rPr>
              <a:t>səbəb</a:t>
            </a:r>
            <a:r>
              <a:rPr lang="en-GB" sz="4000" dirty="0">
                <a:solidFill>
                  <a:schemeClr val="tx1"/>
                </a:solidFill>
                <a:latin typeface="Bahnschrift Light" panose="020B0502040204020203" pitchFamily="34" charset="0"/>
              </a:rPr>
              <a:t> </a:t>
            </a:r>
            <a:r>
              <a:rPr lang="en-GB" sz="4000" dirty="0" err="1" smtClean="0">
                <a:solidFill>
                  <a:schemeClr val="tx1"/>
                </a:solidFill>
                <a:latin typeface="Bahnschrift Light" panose="020B0502040204020203" pitchFamily="34" charset="0"/>
              </a:rPr>
              <a:t>İtaliya</a:t>
            </a:r>
            <a:r>
              <a:rPr lang="az-Latn-AZ" sz="4000" dirty="0" smtClean="0">
                <a:solidFill>
                  <a:schemeClr val="tx1"/>
                </a:solidFill>
                <a:latin typeface="Bahnschrift Light" panose="020B0502040204020203" pitchFamily="34" charset="0"/>
              </a:rPr>
              <a:t>lı</a:t>
            </a:r>
            <a:r>
              <a:rPr lang="en-GB" sz="4000" dirty="0" smtClean="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astonaft</a:t>
            </a:r>
            <a:r>
              <a:rPr lang="en-GB" sz="4000" dirty="0">
                <a:solidFill>
                  <a:schemeClr val="tx1"/>
                </a:solidFill>
                <a:latin typeface="Bahnschrift Light" panose="020B0502040204020203" pitchFamily="34" charset="0"/>
              </a:rPr>
              <a:t> </a:t>
            </a:r>
            <a:r>
              <a:rPr lang="en-GB" sz="4000" dirty="0" smtClean="0">
                <a:solidFill>
                  <a:schemeClr val="tx1"/>
                </a:solidFill>
                <a:latin typeface="Bahnschrift Light" panose="020B0502040204020203" pitchFamily="34" charset="0"/>
              </a:rPr>
              <a:t>Lukan</a:t>
            </a:r>
            <a:r>
              <a:rPr lang="az-Latn-AZ" sz="4000" dirty="0">
                <a:solidFill>
                  <a:schemeClr val="tx1"/>
                </a:solidFill>
                <a:latin typeface="Bahnschrift Light" panose="020B0502040204020203" pitchFamily="34" charset="0"/>
              </a:rPr>
              <a:t>ı</a:t>
            </a:r>
            <a:r>
              <a:rPr lang="en-GB" sz="4000" dirty="0" smtClean="0">
                <a:solidFill>
                  <a:schemeClr val="tx1"/>
                </a:solidFill>
                <a:latin typeface="Bahnschrift Light" panose="020B0502040204020203" pitchFamily="34" charset="0"/>
              </a:rPr>
              <a:t>n </a:t>
            </a:r>
            <a:r>
              <a:rPr lang="az-Latn-AZ" sz="4000" dirty="0" smtClean="0">
                <a:solidFill>
                  <a:schemeClr val="tx1"/>
                </a:solidFill>
                <a:latin typeface="Bahnschrift Light" panose="020B0502040204020203" pitchFamily="34" charset="0"/>
              </a:rPr>
              <a:t>«</a:t>
            </a:r>
            <a:r>
              <a:rPr lang="az-Latn-AZ" sz="4000" dirty="0">
                <a:solidFill>
                  <a:schemeClr val="tx1"/>
                </a:solidFill>
                <a:latin typeface="Bahnschrift Light" panose="020B0502040204020203" pitchFamily="34" charset="0"/>
              </a:rPr>
              <a:t>S</a:t>
            </a:r>
            <a:r>
              <a:rPr lang="en-GB" sz="4000" dirty="0" err="1" smtClean="0">
                <a:solidFill>
                  <a:schemeClr val="tx1"/>
                </a:solidFill>
                <a:latin typeface="Bahnschrift Light" panose="020B0502040204020203" pitchFamily="34" charset="0"/>
              </a:rPr>
              <a:t>əhərlər</a:t>
            </a:r>
            <a:r>
              <a:rPr lang="en-GB" sz="4000" dirty="0" smtClean="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ailəm</a:t>
            </a:r>
            <a:r>
              <a:rPr lang="en-GB" sz="4000" dirty="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və</a:t>
            </a:r>
            <a:r>
              <a:rPr lang="en-GB" sz="4000" dirty="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dostlarım</a:t>
            </a:r>
            <a:r>
              <a:rPr lang="en-GB" sz="4000" dirty="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üçün</a:t>
            </a:r>
            <a:r>
              <a:rPr lang="en-GB" sz="4000" dirty="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deyil</a:t>
            </a:r>
            <a:r>
              <a:rPr lang="en-GB" sz="4000" dirty="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ən</a:t>
            </a:r>
            <a:r>
              <a:rPr lang="en-GB" sz="4000" dirty="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çox</a:t>
            </a:r>
            <a:r>
              <a:rPr lang="en-GB" sz="4000" dirty="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bunun</a:t>
            </a:r>
            <a:r>
              <a:rPr lang="en-GB" sz="4000" dirty="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üçün</a:t>
            </a:r>
            <a:r>
              <a:rPr lang="en-GB" sz="4000" dirty="0">
                <a:solidFill>
                  <a:schemeClr val="tx1"/>
                </a:solidFill>
                <a:latin typeface="Bahnschrift Light" panose="020B0502040204020203" pitchFamily="34" charset="0"/>
              </a:rPr>
              <a:t> </a:t>
            </a:r>
            <a:r>
              <a:rPr lang="en-GB" sz="4000" dirty="0" err="1" smtClean="0">
                <a:solidFill>
                  <a:schemeClr val="tx1"/>
                </a:solidFill>
                <a:latin typeface="Bahnschrift Light" panose="020B0502040204020203" pitchFamily="34" charset="0"/>
              </a:rPr>
              <a:t>darıxıram</a:t>
            </a:r>
            <a:r>
              <a:rPr lang="az-Latn-AZ" sz="4000" dirty="0" smtClean="0">
                <a:solidFill>
                  <a:schemeClr val="tx1"/>
                </a:solidFill>
                <a:latin typeface="Bahnschrift Light" panose="020B0502040204020203" pitchFamily="34" charset="0"/>
              </a:rPr>
              <a:t>»</a:t>
            </a:r>
            <a:r>
              <a:rPr lang="en-GB" sz="4000" dirty="0" smtClean="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deməsi</a:t>
            </a:r>
            <a:r>
              <a:rPr lang="en-GB" sz="4000" dirty="0">
                <a:solidFill>
                  <a:schemeClr val="tx1"/>
                </a:solidFill>
                <a:latin typeface="Bahnschrift Light" panose="020B0502040204020203" pitchFamily="34" charset="0"/>
              </a:rPr>
              <a:t> </a:t>
            </a:r>
            <a:r>
              <a:rPr lang="en-GB" sz="4000" dirty="0" err="1" smtClean="0">
                <a:solidFill>
                  <a:schemeClr val="tx1"/>
                </a:solidFill>
                <a:latin typeface="Bahnschrift Light" panose="020B0502040204020203" pitchFamily="34" charset="0"/>
              </a:rPr>
              <a:t>olub</a:t>
            </a:r>
            <a:r>
              <a:rPr lang="en-GB" sz="4000" dirty="0" smtClean="0">
                <a:solidFill>
                  <a:schemeClr val="tx1"/>
                </a:solidFill>
                <a:latin typeface="Bahnschrift Light" panose="020B0502040204020203" pitchFamily="34" charset="0"/>
              </a:rPr>
              <a:t>. Hans</a:t>
            </a:r>
            <a:r>
              <a:rPr lang="az-Latn-AZ" sz="4000" dirty="0" smtClean="0">
                <a:solidFill>
                  <a:schemeClr val="tx1"/>
                </a:solidFill>
                <a:latin typeface="Bahnschrift Light" panose="020B0502040204020203" pitchFamily="34" charset="0"/>
              </a:rPr>
              <a:t>ı qurğu</a:t>
            </a:r>
            <a:endParaRPr lang="en-GB" sz="4000" dirty="0">
              <a:solidFill>
                <a:schemeClr val="tx1"/>
              </a:solidFill>
              <a:latin typeface="Bahnschrift Light" panose="020B0502040204020203" pitchFamily="34" charset="0"/>
            </a:endParaRPr>
          </a:p>
        </p:txBody>
      </p:sp>
      <p:sp>
        <p:nvSpPr>
          <p:cNvPr id="4" name="TextBox 3"/>
          <p:cNvSpPr txBox="1"/>
          <p:nvPr/>
        </p:nvSpPr>
        <p:spPr>
          <a:xfrm>
            <a:off x="1254825" y="795647"/>
            <a:ext cx="2299855" cy="646331"/>
          </a:xfrm>
          <a:prstGeom prst="rect">
            <a:avLst/>
          </a:prstGeom>
          <a:noFill/>
        </p:spPr>
        <p:txBody>
          <a:bodyPr wrap="square" rtlCol="0">
            <a:spAutoFit/>
          </a:bodyPr>
          <a:lstStyle/>
          <a:p>
            <a:r>
              <a:rPr lang="az-Latn-AZ" sz="3600" dirty="0" smtClean="0"/>
              <a:t>Sual </a:t>
            </a:r>
            <a:r>
              <a:rPr lang="en-GB" sz="3600" dirty="0" smtClean="0"/>
              <a:t>#</a:t>
            </a:r>
            <a:r>
              <a:rPr lang="az-Latn-AZ" sz="3600" dirty="0" smtClean="0"/>
              <a:t>24</a:t>
            </a:r>
            <a:endParaRPr lang="en-GB" sz="3600" dirty="0"/>
          </a:p>
        </p:txBody>
      </p:sp>
    </p:spTree>
    <p:extLst>
      <p:ext uri="{BB962C8B-B14F-4D97-AF65-F5344CB8AC3E}">
        <p14:creationId xmlns:p14="http://schemas.microsoft.com/office/powerpoint/2010/main" val="16417873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7527" y="1441978"/>
            <a:ext cx="9820894" cy="4663044"/>
          </a:xfrm>
        </p:spPr>
        <p:txBody>
          <a:bodyPr>
            <a:normAutofit/>
          </a:bodyPr>
          <a:lstStyle/>
          <a:p>
            <a:pPr algn="ctr"/>
            <a:r>
              <a:rPr lang="en-GB" sz="3200" dirty="0" err="1">
                <a:solidFill>
                  <a:schemeClr val="tx1"/>
                </a:solidFill>
                <a:latin typeface="Bahnschrift Light" panose="020B0502040204020203" pitchFamily="34" charset="0"/>
              </a:rPr>
              <a:t>Bir</a:t>
            </a:r>
            <a:r>
              <a:rPr lang="en-GB" sz="3200" dirty="0">
                <a:solidFill>
                  <a:schemeClr val="tx1"/>
                </a:solidFill>
                <a:latin typeface="Bahnschrift Light" panose="020B0502040204020203" pitchFamily="34" charset="0"/>
              </a:rPr>
              <a:t> </a:t>
            </a:r>
            <a:r>
              <a:rPr lang="en-GB" sz="3200" dirty="0" err="1">
                <a:solidFill>
                  <a:schemeClr val="tx1"/>
                </a:solidFill>
                <a:latin typeface="Bahnschrift Light" panose="020B0502040204020203" pitchFamily="34" charset="0"/>
              </a:rPr>
              <a:t>məqalədə</a:t>
            </a:r>
            <a:r>
              <a:rPr lang="en-GB" sz="3200" dirty="0">
                <a:solidFill>
                  <a:schemeClr val="tx1"/>
                </a:solidFill>
                <a:latin typeface="Bahnschrift Light" panose="020B0502040204020203" pitchFamily="34" charset="0"/>
              </a:rPr>
              <a:t> XIX </a:t>
            </a:r>
            <a:r>
              <a:rPr lang="en-GB" sz="3200" dirty="0" err="1">
                <a:solidFill>
                  <a:schemeClr val="tx1"/>
                </a:solidFill>
                <a:latin typeface="Bahnschrift Light" panose="020B0502040204020203" pitchFamily="34" charset="0"/>
              </a:rPr>
              <a:t>əsrin</a:t>
            </a:r>
            <a:r>
              <a:rPr lang="en-GB" sz="3200" dirty="0">
                <a:solidFill>
                  <a:schemeClr val="tx1"/>
                </a:solidFill>
                <a:latin typeface="Bahnschrift Light" panose="020B0502040204020203" pitchFamily="34" charset="0"/>
              </a:rPr>
              <a:t> </a:t>
            </a:r>
            <a:r>
              <a:rPr lang="en-GB" sz="3200" dirty="0" err="1">
                <a:solidFill>
                  <a:schemeClr val="tx1"/>
                </a:solidFill>
                <a:latin typeface="Bahnschrift Light" panose="020B0502040204020203" pitchFamily="34" charset="0"/>
              </a:rPr>
              <a:t>ortaları</a:t>
            </a:r>
            <a:r>
              <a:rPr lang="en-GB" sz="3200" dirty="0">
                <a:solidFill>
                  <a:schemeClr val="tx1"/>
                </a:solidFill>
                <a:latin typeface="Bahnschrift Light" panose="020B0502040204020203" pitchFamily="34" charset="0"/>
              </a:rPr>
              <a:t>-XX </a:t>
            </a:r>
            <a:r>
              <a:rPr lang="en-GB" sz="3200" dirty="0" err="1">
                <a:solidFill>
                  <a:schemeClr val="tx1"/>
                </a:solidFill>
                <a:latin typeface="Bahnschrift Light" panose="020B0502040204020203" pitchFamily="34" charset="0"/>
              </a:rPr>
              <a:t>əsrin</a:t>
            </a:r>
            <a:r>
              <a:rPr lang="en-GB" sz="3200" dirty="0">
                <a:solidFill>
                  <a:schemeClr val="tx1"/>
                </a:solidFill>
                <a:latin typeface="Bahnschrift Light" panose="020B0502040204020203" pitchFamily="34" charset="0"/>
              </a:rPr>
              <a:t> </a:t>
            </a:r>
            <a:r>
              <a:rPr lang="en-GB" sz="3200" dirty="0" err="1">
                <a:solidFill>
                  <a:schemeClr val="tx1"/>
                </a:solidFill>
                <a:latin typeface="Bahnschrift Light" panose="020B0502040204020203" pitchFamily="34" charset="0"/>
              </a:rPr>
              <a:t>əvvəllərində</a:t>
            </a:r>
            <a:r>
              <a:rPr lang="en-GB" sz="3200" dirty="0">
                <a:solidFill>
                  <a:schemeClr val="tx1"/>
                </a:solidFill>
                <a:latin typeface="Bahnschrift Light" panose="020B0502040204020203" pitchFamily="34" charset="0"/>
              </a:rPr>
              <a:t> </a:t>
            </a:r>
            <a:r>
              <a:rPr lang="en-GB" sz="3200" dirty="0" err="1">
                <a:solidFill>
                  <a:schemeClr val="tx1"/>
                </a:solidFill>
                <a:latin typeface="Bahnschrift Light" panose="020B0502040204020203" pitchFamily="34" charset="0"/>
              </a:rPr>
              <a:t>Bakıda</a:t>
            </a:r>
            <a:r>
              <a:rPr lang="en-GB" sz="3200" dirty="0">
                <a:solidFill>
                  <a:schemeClr val="tx1"/>
                </a:solidFill>
                <a:latin typeface="Bahnschrift Light" panose="020B0502040204020203" pitchFamily="34" charset="0"/>
              </a:rPr>
              <a:t> </a:t>
            </a:r>
            <a:r>
              <a:rPr lang="en-GB" sz="3200" dirty="0" err="1">
                <a:solidFill>
                  <a:schemeClr val="tx1"/>
                </a:solidFill>
                <a:latin typeface="Bahnschrift Light" panose="020B0502040204020203" pitchFamily="34" charset="0"/>
              </a:rPr>
              <a:t>sənayenin</a:t>
            </a:r>
            <a:r>
              <a:rPr lang="en-GB" sz="3200" dirty="0">
                <a:solidFill>
                  <a:schemeClr val="tx1"/>
                </a:solidFill>
                <a:latin typeface="Bahnschrift Light" panose="020B0502040204020203" pitchFamily="34" charset="0"/>
              </a:rPr>
              <a:t> </a:t>
            </a:r>
            <a:r>
              <a:rPr lang="en-GB" sz="3200" dirty="0" err="1">
                <a:solidFill>
                  <a:schemeClr val="tx1"/>
                </a:solidFill>
                <a:latin typeface="Bahnschrift Light" panose="020B0502040204020203" pitchFamily="34" charset="0"/>
              </a:rPr>
              <a:t>inkişafı</a:t>
            </a:r>
            <a:r>
              <a:rPr lang="en-GB" sz="3200" dirty="0">
                <a:solidFill>
                  <a:schemeClr val="tx1"/>
                </a:solidFill>
                <a:latin typeface="Bahnschrift Light" panose="020B0502040204020203" pitchFamily="34" charset="0"/>
              </a:rPr>
              <a:t> </a:t>
            </a:r>
            <a:r>
              <a:rPr lang="en-GB" sz="3200" dirty="0" err="1">
                <a:solidFill>
                  <a:schemeClr val="tx1"/>
                </a:solidFill>
                <a:latin typeface="Bahnschrift Light" panose="020B0502040204020203" pitchFamily="34" charset="0"/>
              </a:rPr>
              <a:t>nəticəsində</a:t>
            </a:r>
            <a:r>
              <a:rPr lang="en-GB" sz="3200" dirty="0">
                <a:solidFill>
                  <a:schemeClr val="tx1"/>
                </a:solidFill>
                <a:latin typeface="Bahnschrift Light" panose="020B0502040204020203" pitchFamily="34" charset="0"/>
              </a:rPr>
              <a:t>, </a:t>
            </a:r>
            <a:r>
              <a:rPr lang="en-GB" sz="3200" dirty="0" err="1">
                <a:solidFill>
                  <a:schemeClr val="tx1"/>
                </a:solidFill>
                <a:latin typeface="Bahnschrift Light" panose="020B0502040204020203" pitchFamily="34" charset="0"/>
              </a:rPr>
              <a:t>şəhərin</a:t>
            </a:r>
            <a:r>
              <a:rPr lang="en-GB" sz="3200" dirty="0">
                <a:solidFill>
                  <a:schemeClr val="tx1"/>
                </a:solidFill>
                <a:latin typeface="Bahnschrift Light" panose="020B0502040204020203" pitchFamily="34" charset="0"/>
              </a:rPr>
              <a:t> </a:t>
            </a:r>
            <a:r>
              <a:rPr lang="en-GB" sz="3200" dirty="0" err="1">
                <a:solidFill>
                  <a:schemeClr val="tx1"/>
                </a:solidFill>
                <a:latin typeface="Bahnschrift Light" panose="020B0502040204020203" pitchFamily="34" charset="0"/>
              </a:rPr>
              <a:t>iri</a:t>
            </a:r>
            <a:r>
              <a:rPr lang="en-GB" sz="3200" dirty="0">
                <a:solidFill>
                  <a:schemeClr val="tx1"/>
                </a:solidFill>
                <a:latin typeface="Bahnschrift Light" panose="020B0502040204020203" pitchFamily="34" charset="0"/>
              </a:rPr>
              <a:t> </a:t>
            </a:r>
            <a:r>
              <a:rPr lang="en-GB" sz="3200" dirty="0" err="1">
                <a:solidFill>
                  <a:schemeClr val="tx1"/>
                </a:solidFill>
                <a:latin typeface="Bahnschrift Light" panose="020B0502040204020203" pitchFamily="34" charset="0"/>
              </a:rPr>
              <a:t>sənaye</a:t>
            </a:r>
            <a:r>
              <a:rPr lang="en-GB" sz="3200" dirty="0">
                <a:solidFill>
                  <a:schemeClr val="tx1"/>
                </a:solidFill>
                <a:latin typeface="Bahnschrift Light" panose="020B0502040204020203" pitchFamily="34" charset="0"/>
              </a:rPr>
              <a:t> </a:t>
            </a:r>
            <a:r>
              <a:rPr lang="en-GB" sz="3200" dirty="0" err="1">
                <a:solidFill>
                  <a:schemeClr val="tx1"/>
                </a:solidFill>
                <a:latin typeface="Bahnschrift Light" panose="020B0502040204020203" pitchFamily="34" charset="0"/>
              </a:rPr>
              <a:t>mərkəzinə</a:t>
            </a:r>
            <a:r>
              <a:rPr lang="en-GB" sz="3200" dirty="0">
                <a:solidFill>
                  <a:schemeClr val="tx1"/>
                </a:solidFill>
                <a:latin typeface="Bahnschrift Light" panose="020B0502040204020203" pitchFamily="34" charset="0"/>
              </a:rPr>
              <a:t> </a:t>
            </a:r>
            <a:r>
              <a:rPr lang="en-GB" sz="3200" dirty="0" err="1">
                <a:solidFill>
                  <a:schemeClr val="tx1"/>
                </a:solidFill>
                <a:latin typeface="Bahnschrift Light" panose="020B0502040204020203" pitchFamily="34" charset="0"/>
              </a:rPr>
              <a:t>çevrilməsindən</a:t>
            </a:r>
            <a:r>
              <a:rPr lang="en-GB" sz="3200" dirty="0">
                <a:solidFill>
                  <a:schemeClr val="tx1"/>
                </a:solidFill>
                <a:latin typeface="Bahnschrift Light" panose="020B0502040204020203" pitchFamily="34" charset="0"/>
              </a:rPr>
              <a:t>, </a:t>
            </a:r>
            <a:r>
              <a:rPr lang="en-GB" sz="3200" dirty="0" err="1">
                <a:solidFill>
                  <a:schemeClr val="tx1"/>
                </a:solidFill>
                <a:latin typeface="Bahnschrift Light" panose="020B0502040204020203" pitchFamily="34" charset="0"/>
              </a:rPr>
              <a:t>Rokfeller</a:t>
            </a:r>
            <a:r>
              <a:rPr lang="en-GB" sz="3200" dirty="0">
                <a:solidFill>
                  <a:schemeClr val="tx1"/>
                </a:solidFill>
                <a:latin typeface="Bahnschrift Light" panose="020B0502040204020203" pitchFamily="34" charset="0"/>
              </a:rPr>
              <a:t>, Nobel, </a:t>
            </a:r>
            <a:r>
              <a:rPr lang="en-GB" sz="3200" dirty="0" err="1">
                <a:solidFill>
                  <a:schemeClr val="tx1"/>
                </a:solidFill>
                <a:latin typeface="Bahnschrift Light" panose="020B0502040204020203" pitchFamily="34" charset="0"/>
              </a:rPr>
              <a:t>Rotşildlər</a:t>
            </a:r>
            <a:r>
              <a:rPr lang="en-GB" sz="3200" dirty="0">
                <a:solidFill>
                  <a:schemeClr val="tx1"/>
                </a:solidFill>
                <a:latin typeface="Bahnschrift Light" panose="020B0502040204020203" pitchFamily="34" charset="0"/>
              </a:rPr>
              <a:t> </a:t>
            </a:r>
            <a:r>
              <a:rPr lang="en-GB" sz="3200" dirty="0" err="1">
                <a:solidFill>
                  <a:schemeClr val="tx1"/>
                </a:solidFill>
                <a:latin typeface="Bahnschrift Light" panose="020B0502040204020203" pitchFamily="34" charset="0"/>
              </a:rPr>
              <a:t>kimi</a:t>
            </a:r>
            <a:r>
              <a:rPr lang="en-GB" sz="3200" dirty="0">
                <a:solidFill>
                  <a:schemeClr val="tx1"/>
                </a:solidFill>
                <a:latin typeface="Bahnschrift Light" panose="020B0502040204020203" pitchFamily="34" charset="0"/>
              </a:rPr>
              <a:t> </a:t>
            </a:r>
            <a:r>
              <a:rPr lang="en-GB" sz="3200" dirty="0" err="1">
                <a:solidFill>
                  <a:schemeClr val="tx1"/>
                </a:solidFill>
                <a:latin typeface="Bahnschrift Light" panose="020B0502040204020203" pitchFamily="34" charset="0"/>
              </a:rPr>
              <a:t>xarici</a:t>
            </a:r>
            <a:r>
              <a:rPr lang="en-GB" sz="3200" dirty="0">
                <a:solidFill>
                  <a:schemeClr val="tx1"/>
                </a:solidFill>
                <a:latin typeface="Bahnschrift Light" panose="020B0502040204020203" pitchFamily="34" charset="0"/>
              </a:rPr>
              <a:t> </a:t>
            </a:r>
            <a:r>
              <a:rPr lang="en-GB" sz="3200" dirty="0" err="1">
                <a:solidFill>
                  <a:schemeClr val="tx1"/>
                </a:solidFill>
                <a:latin typeface="Bahnschrift Light" panose="020B0502040204020203" pitchFamily="34" charset="0"/>
              </a:rPr>
              <a:t>şirkətlərin</a:t>
            </a:r>
            <a:r>
              <a:rPr lang="en-GB" sz="3200" dirty="0">
                <a:solidFill>
                  <a:schemeClr val="tx1"/>
                </a:solidFill>
                <a:latin typeface="Bahnschrift Light" panose="020B0502040204020203" pitchFamily="34" charset="0"/>
              </a:rPr>
              <a:t> </a:t>
            </a:r>
            <a:r>
              <a:rPr lang="en-GB" sz="3200" dirty="0" err="1">
                <a:solidFill>
                  <a:schemeClr val="tx1"/>
                </a:solidFill>
                <a:latin typeface="Bahnschrift Light" panose="020B0502040204020203" pitchFamily="34" charset="0"/>
              </a:rPr>
              <a:t>Bakıya</a:t>
            </a:r>
            <a:r>
              <a:rPr lang="en-GB" sz="3200" dirty="0">
                <a:solidFill>
                  <a:schemeClr val="tx1"/>
                </a:solidFill>
                <a:latin typeface="Bahnschrift Light" panose="020B0502040204020203" pitchFamily="34" charset="0"/>
              </a:rPr>
              <a:t> </a:t>
            </a:r>
            <a:r>
              <a:rPr lang="en-GB" sz="3200" dirty="0" err="1">
                <a:solidFill>
                  <a:schemeClr val="tx1"/>
                </a:solidFill>
                <a:latin typeface="Bahnschrift Light" panose="020B0502040204020203" pitchFamily="34" charset="0"/>
              </a:rPr>
              <a:t>gəlməsindən</a:t>
            </a:r>
            <a:r>
              <a:rPr lang="en-GB" sz="3200" dirty="0">
                <a:solidFill>
                  <a:schemeClr val="tx1"/>
                </a:solidFill>
                <a:latin typeface="Bahnschrift Light" panose="020B0502040204020203" pitchFamily="34" charset="0"/>
              </a:rPr>
              <a:t>, </a:t>
            </a:r>
            <a:r>
              <a:rPr lang="en-GB" sz="3200" dirty="0" err="1">
                <a:solidFill>
                  <a:schemeClr val="tx1"/>
                </a:solidFill>
                <a:latin typeface="Bahnschrift Light" panose="020B0502040204020203" pitchFamily="34" charset="0"/>
              </a:rPr>
              <a:t>Azərbaycanın</a:t>
            </a:r>
            <a:r>
              <a:rPr lang="en-GB" sz="3200" dirty="0">
                <a:solidFill>
                  <a:schemeClr val="tx1"/>
                </a:solidFill>
                <a:latin typeface="Bahnschrift Light" panose="020B0502040204020203" pitchFamily="34" charset="0"/>
              </a:rPr>
              <a:t> </a:t>
            </a:r>
            <a:r>
              <a:rPr lang="en-GB" sz="3200" dirty="0" err="1">
                <a:solidFill>
                  <a:schemeClr val="tx1"/>
                </a:solidFill>
                <a:latin typeface="Bahnschrift Light" panose="020B0502040204020203" pitchFamily="34" charset="0"/>
              </a:rPr>
              <a:t>və</a:t>
            </a:r>
            <a:r>
              <a:rPr lang="en-GB" sz="3200" dirty="0">
                <a:solidFill>
                  <a:schemeClr val="tx1"/>
                </a:solidFill>
                <a:latin typeface="Bahnschrift Light" panose="020B0502040204020203" pitchFamily="34" charset="0"/>
              </a:rPr>
              <a:t> </a:t>
            </a:r>
            <a:r>
              <a:rPr lang="en-GB" sz="3200" dirty="0" err="1">
                <a:solidFill>
                  <a:schemeClr val="tx1"/>
                </a:solidFill>
                <a:latin typeface="Bahnschrift Light" panose="020B0502040204020203" pitchFamily="34" charset="0"/>
              </a:rPr>
              <a:t>dünyanın</a:t>
            </a:r>
            <a:r>
              <a:rPr lang="en-GB" sz="3200" dirty="0">
                <a:solidFill>
                  <a:schemeClr val="tx1"/>
                </a:solidFill>
                <a:latin typeface="Bahnschrift Light" panose="020B0502040204020203" pitchFamily="34" charset="0"/>
              </a:rPr>
              <a:t> </a:t>
            </a:r>
            <a:r>
              <a:rPr lang="en-GB" sz="3200" dirty="0" err="1">
                <a:solidFill>
                  <a:schemeClr val="tx1"/>
                </a:solidFill>
                <a:latin typeface="Bahnschrift Light" panose="020B0502040204020203" pitchFamily="34" charset="0"/>
              </a:rPr>
              <a:t>hər</a:t>
            </a:r>
            <a:r>
              <a:rPr lang="en-GB" sz="3200" dirty="0">
                <a:solidFill>
                  <a:schemeClr val="tx1"/>
                </a:solidFill>
                <a:latin typeface="Bahnschrift Light" panose="020B0502040204020203" pitchFamily="34" charset="0"/>
              </a:rPr>
              <a:t> </a:t>
            </a:r>
            <a:r>
              <a:rPr lang="en-GB" sz="3200" dirty="0" err="1">
                <a:solidFill>
                  <a:schemeClr val="tx1"/>
                </a:solidFill>
                <a:latin typeface="Bahnschrift Light" panose="020B0502040204020203" pitchFamily="34" charset="0"/>
              </a:rPr>
              <a:t>yerindən</a:t>
            </a:r>
            <a:r>
              <a:rPr lang="en-GB" sz="3200" dirty="0">
                <a:solidFill>
                  <a:schemeClr val="tx1"/>
                </a:solidFill>
                <a:latin typeface="Bahnschrift Light" panose="020B0502040204020203" pitchFamily="34" charset="0"/>
              </a:rPr>
              <a:t> </a:t>
            </a:r>
            <a:r>
              <a:rPr lang="en-GB" sz="3200" dirty="0" err="1">
                <a:solidFill>
                  <a:schemeClr val="tx1"/>
                </a:solidFill>
                <a:latin typeface="Bahnschrift Light" panose="020B0502040204020203" pitchFamily="34" charset="0"/>
              </a:rPr>
              <a:t>Bakıya</a:t>
            </a:r>
            <a:r>
              <a:rPr lang="en-GB" sz="3200" dirty="0">
                <a:solidFill>
                  <a:schemeClr val="tx1"/>
                </a:solidFill>
                <a:latin typeface="Bahnschrift Light" panose="020B0502040204020203" pitchFamily="34" charset="0"/>
              </a:rPr>
              <a:t> </a:t>
            </a:r>
            <a:r>
              <a:rPr lang="en-GB" sz="3200" dirty="0" err="1">
                <a:solidFill>
                  <a:schemeClr val="tx1"/>
                </a:solidFill>
                <a:latin typeface="Bahnschrift Light" panose="020B0502040204020203" pitchFamily="34" charset="0"/>
              </a:rPr>
              <a:t>insan</a:t>
            </a:r>
            <a:r>
              <a:rPr lang="en-GB" sz="3200" dirty="0">
                <a:solidFill>
                  <a:schemeClr val="tx1"/>
                </a:solidFill>
                <a:latin typeface="Bahnschrift Light" panose="020B0502040204020203" pitchFamily="34" charset="0"/>
              </a:rPr>
              <a:t> </a:t>
            </a:r>
            <a:r>
              <a:rPr lang="en-GB" sz="3200" dirty="0" err="1">
                <a:solidFill>
                  <a:schemeClr val="tx1"/>
                </a:solidFill>
                <a:latin typeface="Bahnschrift Light" panose="020B0502040204020203" pitchFamily="34" charset="0"/>
              </a:rPr>
              <a:t>axınının</a:t>
            </a:r>
            <a:r>
              <a:rPr lang="en-GB" sz="3200" dirty="0">
                <a:solidFill>
                  <a:schemeClr val="tx1"/>
                </a:solidFill>
                <a:latin typeface="Bahnschrift Light" panose="020B0502040204020203" pitchFamily="34" charset="0"/>
              </a:rPr>
              <a:t> </a:t>
            </a:r>
            <a:r>
              <a:rPr lang="en-GB" sz="3200" dirty="0" err="1">
                <a:solidFill>
                  <a:schemeClr val="tx1"/>
                </a:solidFill>
                <a:latin typeface="Bahnschrift Light" panose="020B0502040204020203" pitchFamily="34" charset="0"/>
              </a:rPr>
              <a:t>sürətlənməsindən</a:t>
            </a:r>
            <a:r>
              <a:rPr lang="en-GB" sz="3200" dirty="0">
                <a:solidFill>
                  <a:schemeClr val="tx1"/>
                </a:solidFill>
                <a:latin typeface="Bahnschrift Light" panose="020B0502040204020203" pitchFamily="34" charset="0"/>
              </a:rPr>
              <a:t> </a:t>
            </a:r>
            <a:r>
              <a:rPr lang="en-GB" sz="3200" dirty="0" err="1">
                <a:solidFill>
                  <a:schemeClr val="tx1"/>
                </a:solidFill>
                <a:latin typeface="Bahnschrift Light" panose="020B0502040204020203" pitchFamily="34" charset="0"/>
              </a:rPr>
              <a:t>bəhs</a:t>
            </a:r>
            <a:r>
              <a:rPr lang="en-GB" sz="3200" dirty="0">
                <a:solidFill>
                  <a:schemeClr val="tx1"/>
                </a:solidFill>
                <a:latin typeface="Bahnschrift Light" panose="020B0502040204020203" pitchFamily="34" charset="0"/>
              </a:rPr>
              <a:t> </a:t>
            </a:r>
            <a:r>
              <a:rPr lang="en-GB" sz="3200" dirty="0" err="1">
                <a:solidFill>
                  <a:schemeClr val="tx1"/>
                </a:solidFill>
                <a:latin typeface="Bahnschrift Light" panose="020B0502040204020203" pitchFamily="34" charset="0"/>
              </a:rPr>
              <a:t>olunur</a:t>
            </a:r>
            <a:r>
              <a:rPr lang="en-GB" sz="3200" dirty="0" smtClean="0">
                <a:solidFill>
                  <a:schemeClr val="tx1"/>
                </a:solidFill>
                <a:latin typeface="Bahnschrift Light" panose="020B0502040204020203" pitchFamily="34" charset="0"/>
              </a:rPr>
              <a:t>.</a:t>
            </a:r>
            <a:r>
              <a:rPr lang="az-Latn-AZ" sz="3200" dirty="0" smtClean="0">
                <a:solidFill>
                  <a:schemeClr val="tx1"/>
                </a:solidFill>
                <a:latin typeface="Bahnschrift Light" panose="020B0502040204020203" pitchFamily="34" charset="0"/>
              </a:rPr>
              <a:t> Bu həm də 18ci əsrdə Kaliforniyaya axına bənzədilib.</a:t>
            </a:r>
            <a:r>
              <a:rPr lang="en-GB" sz="3200" dirty="0" smtClean="0">
                <a:solidFill>
                  <a:schemeClr val="tx1"/>
                </a:solidFill>
                <a:latin typeface="Bahnschrift Light" panose="020B0502040204020203" pitchFamily="34" charset="0"/>
              </a:rPr>
              <a:t> </a:t>
            </a:r>
            <a:r>
              <a:rPr lang="en-GB" sz="3200" dirty="0" err="1">
                <a:solidFill>
                  <a:schemeClr val="tx1"/>
                </a:solidFill>
                <a:latin typeface="Bahnschrift Light" panose="020B0502040204020203" pitchFamily="34" charset="0"/>
              </a:rPr>
              <a:t>Məqalənin</a:t>
            </a:r>
            <a:r>
              <a:rPr lang="en-GB" sz="3200" dirty="0">
                <a:solidFill>
                  <a:schemeClr val="tx1"/>
                </a:solidFill>
                <a:latin typeface="Bahnschrift Light" panose="020B0502040204020203" pitchFamily="34" charset="0"/>
              </a:rPr>
              <a:t> </a:t>
            </a:r>
            <a:r>
              <a:rPr lang="en-GB" sz="3200" dirty="0" err="1">
                <a:solidFill>
                  <a:schemeClr val="tx1"/>
                </a:solidFill>
                <a:latin typeface="Bahnschrift Light" panose="020B0502040204020203" pitchFamily="34" charset="0"/>
              </a:rPr>
              <a:t>adını</a:t>
            </a:r>
            <a:r>
              <a:rPr lang="en-GB" sz="3200" dirty="0">
                <a:solidFill>
                  <a:schemeClr val="tx1"/>
                </a:solidFill>
                <a:latin typeface="Bahnschrift Light" panose="020B0502040204020203" pitchFamily="34" charset="0"/>
              </a:rPr>
              <a:t> </a:t>
            </a:r>
            <a:r>
              <a:rPr lang="en-GB" sz="3200" dirty="0" err="1">
                <a:solidFill>
                  <a:schemeClr val="tx1"/>
                </a:solidFill>
                <a:latin typeface="Bahnschrift Light" panose="020B0502040204020203" pitchFamily="34" charset="0"/>
              </a:rPr>
              <a:t>eyni</a:t>
            </a:r>
            <a:r>
              <a:rPr lang="en-GB" sz="3200" dirty="0">
                <a:solidFill>
                  <a:schemeClr val="tx1"/>
                </a:solidFill>
                <a:latin typeface="Bahnschrift Light" panose="020B0502040204020203" pitchFamily="34" charset="0"/>
              </a:rPr>
              <a:t> </a:t>
            </a:r>
            <a:r>
              <a:rPr lang="en-GB" sz="3200" dirty="0" err="1">
                <a:solidFill>
                  <a:schemeClr val="tx1"/>
                </a:solidFill>
                <a:latin typeface="Bahnschrift Light" panose="020B0502040204020203" pitchFamily="34" charset="0"/>
              </a:rPr>
              <a:t>hərflə</a:t>
            </a:r>
            <a:r>
              <a:rPr lang="en-GB" sz="3200" dirty="0">
                <a:solidFill>
                  <a:schemeClr val="tx1"/>
                </a:solidFill>
                <a:latin typeface="Bahnschrift Light" panose="020B0502040204020203" pitchFamily="34" charset="0"/>
              </a:rPr>
              <a:t> </a:t>
            </a:r>
            <a:r>
              <a:rPr lang="en-GB" sz="3200" dirty="0" err="1">
                <a:solidFill>
                  <a:schemeClr val="tx1"/>
                </a:solidFill>
                <a:latin typeface="Bahnschrift Light" panose="020B0502040204020203" pitchFamily="34" charset="0"/>
              </a:rPr>
              <a:t>başlayan</a:t>
            </a:r>
            <a:r>
              <a:rPr lang="en-GB" sz="3200" dirty="0">
                <a:solidFill>
                  <a:schemeClr val="tx1"/>
                </a:solidFill>
                <a:latin typeface="Bahnschrift Light" panose="020B0502040204020203" pitchFamily="34" charset="0"/>
              </a:rPr>
              <a:t> </a:t>
            </a:r>
            <a:r>
              <a:rPr lang="en-GB" sz="3200" dirty="0" err="1">
                <a:solidFill>
                  <a:schemeClr val="tx1"/>
                </a:solidFill>
                <a:latin typeface="Bahnschrift Light" panose="020B0502040204020203" pitchFamily="34" charset="0"/>
              </a:rPr>
              <a:t>üç</a:t>
            </a:r>
            <a:r>
              <a:rPr lang="en-GB" sz="3200" dirty="0">
                <a:solidFill>
                  <a:schemeClr val="tx1"/>
                </a:solidFill>
                <a:latin typeface="Bahnschrift Light" panose="020B0502040204020203" pitchFamily="34" charset="0"/>
              </a:rPr>
              <a:t> </a:t>
            </a:r>
            <a:r>
              <a:rPr lang="en-GB" sz="3200" dirty="0" err="1">
                <a:solidFill>
                  <a:schemeClr val="tx1"/>
                </a:solidFill>
                <a:latin typeface="Bahnschrift Light" panose="020B0502040204020203" pitchFamily="34" charset="0"/>
              </a:rPr>
              <a:t>sözlə</a:t>
            </a:r>
            <a:r>
              <a:rPr lang="en-GB" sz="3200" dirty="0">
                <a:solidFill>
                  <a:schemeClr val="tx1"/>
                </a:solidFill>
                <a:latin typeface="Bahnschrift Light" panose="020B0502040204020203" pitchFamily="34" charset="0"/>
              </a:rPr>
              <a:t> </a:t>
            </a:r>
            <a:r>
              <a:rPr lang="en-GB" sz="3200" dirty="0" err="1">
                <a:solidFill>
                  <a:schemeClr val="tx1"/>
                </a:solidFill>
                <a:latin typeface="Bahnschrift Light" panose="020B0502040204020203" pitchFamily="34" charset="0"/>
              </a:rPr>
              <a:t>yazın</a:t>
            </a:r>
            <a:r>
              <a:rPr lang="en-GB" sz="3200" dirty="0" smtClean="0">
                <a:solidFill>
                  <a:schemeClr val="tx1"/>
                </a:solidFill>
                <a:latin typeface="Bahnschrift Light" panose="020B0502040204020203" pitchFamily="34" charset="0"/>
              </a:rPr>
              <a:t>.</a:t>
            </a:r>
            <a:endParaRPr lang="en-GB" sz="3200" dirty="0">
              <a:solidFill>
                <a:schemeClr val="tx1"/>
              </a:solidFill>
              <a:latin typeface="Bahnschrift Light" panose="020B0502040204020203" pitchFamily="34" charset="0"/>
            </a:endParaRPr>
          </a:p>
        </p:txBody>
      </p:sp>
      <p:sp>
        <p:nvSpPr>
          <p:cNvPr id="4" name="TextBox 3"/>
          <p:cNvSpPr txBox="1"/>
          <p:nvPr/>
        </p:nvSpPr>
        <p:spPr>
          <a:xfrm>
            <a:off x="1254825" y="795647"/>
            <a:ext cx="2299855" cy="646331"/>
          </a:xfrm>
          <a:prstGeom prst="rect">
            <a:avLst/>
          </a:prstGeom>
          <a:noFill/>
        </p:spPr>
        <p:txBody>
          <a:bodyPr wrap="square" rtlCol="0">
            <a:spAutoFit/>
          </a:bodyPr>
          <a:lstStyle/>
          <a:p>
            <a:r>
              <a:rPr lang="az-Latn-AZ" sz="3600" dirty="0" smtClean="0"/>
              <a:t>Sual </a:t>
            </a:r>
            <a:r>
              <a:rPr lang="en-GB" sz="3600" dirty="0" smtClean="0"/>
              <a:t>#</a:t>
            </a:r>
            <a:r>
              <a:rPr lang="az-Latn-AZ" sz="3600" dirty="0" smtClean="0"/>
              <a:t>25</a:t>
            </a:r>
            <a:endParaRPr lang="en-GB" sz="3600" dirty="0"/>
          </a:p>
        </p:txBody>
      </p:sp>
    </p:spTree>
    <p:extLst>
      <p:ext uri="{BB962C8B-B14F-4D97-AF65-F5344CB8AC3E}">
        <p14:creationId xmlns:p14="http://schemas.microsoft.com/office/powerpoint/2010/main" val="28535806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6592" y="1001486"/>
            <a:ext cx="10058400" cy="4663044"/>
          </a:xfrm>
        </p:spPr>
        <p:txBody>
          <a:bodyPr>
            <a:normAutofit/>
          </a:bodyPr>
          <a:lstStyle/>
          <a:p>
            <a:pPr algn="ctr"/>
            <a:r>
              <a:rPr lang="az-Latn-AZ" sz="4000" dirty="0" smtClean="0">
                <a:solidFill>
                  <a:schemeClr val="tx1"/>
                </a:solidFill>
                <a:latin typeface="Bahnschrift Light" panose="020B0502040204020203" pitchFamily="34" charset="0"/>
              </a:rPr>
              <a:t>Paul Mccartney-in rolunu ifa etməli olan aktyor Thomas qitarada çox yaxşı ifa etməyi bacarırdı. Buna baxmayaraq cəkilişlərə hazırlaşarkən o hansı vərdişə bir neçə ay sərf eləmişdi?</a:t>
            </a:r>
            <a:endParaRPr lang="en-GB" sz="4000" dirty="0">
              <a:solidFill>
                <a:schemeClr val="tx1"/>
              </a:solidFill>
              <a:latin typeface="Bahnschrift Light" panose="020B0502040204020203" pitchFamily="34" charset="0"/>
            </a:endParaRPr>
          </a:p>
        </p:txBody>
      </p:sp>
      <p:sp>
        <p:nvSpPr>
          <p:cNvPr id="4" name="TextBox 3"/>
          <p:cNvSpPr txBox="1"/>
          <p:nvPr/>
        </p:nvSpPr>
        <p:spPr>
          <a:xfrm>
            <a:off x="1254825" y="795647"/>
            <a:ext cx="2299855" cy="646331"/>
          </a:xfrm>
          <a:prstGeom prst="rect">
            <a:avLst/>
          </a:prstGeom>
          <a:noFill/>
        </p:spPr>
        <p:txBody>
          <a:bodyPr wrap="square" rtlCol="0">
            <a:spAutoFit/>
          </a:bodyPr>
          <a:lstStyle/>
          <a:p>
            <a:r>
              <a:rPr lang="az-Latn-AZ" sz="3600" dirty="0" smtClean="0"/>
              <a:t>Sual </a:t>
            </a:r>
            <a:r>
              <a:rPr lang="en-GB" sz="3600" dirty="0" smtClean="0"/>
              <a:t>#</a:t>
            </a:r>
            <a:r>
              <a:rPr lang="az-Latn-AZ" sz="3600" dirty="0" smtClean="0"/>
              <a:t>26</a:t>
            </a:r>
            <a:endParaRPr lang="en-GB" sz="3600" dirty="0"/>
          </a:p>
        </p:txBody>
      </p:sp>
    </p:spTree>
    <p:extLst>
      <p:ext uri="{BB962C8B-B14F-4D97-AF65-F5344CB8AC3E}">
        <p14:creationId xmlns:p14="http://schemas.microsoft.com/office/powerpoint/2010/main" val="30948884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3481" y="1579418"/>
            <a:ext cx="9244940" cy="4663044"/>
          </a:xfrm>
        </p:spPr>
        <p:txBody>
          <a:bodyPr>
            <a:normAutofit/>
          </a:bodyPr>
          <a:lstStyle/>
          <a:p>
            <a:pPr algn="ctr"/>
            <a:r>
              <a:rPr lang="az-Latn-AZ" sz="4000" dirty="0" smtClean="0">
                <a:solidFill>
                  <a:schemeClr val="tx1"/>
                </a:solidFill>
                <a:latin typeface="Bahnschrift Light" panose="020B0502040204020203" pitchFamily="34" charset="0"/>
              </a:rPr>
              <a:t>Delhi sultanı Hubəttin Aybək atı tərəfindən yaralanıb. </a:t>
            </a:r>
            <a:r>
              <a:rPr lang="az-Latn-AZ" sz="4000" dirty="0" smtClean="0">
                <a:solidFill>
                  <a:schemeClr val="tx1"/>
                </a:solidFill>
                <a:latin typeface="Bahnschrift Light" panose="020B0502040204020203" pitchFamily="34" charset="0"/>
              </a:rPr>
              <a:t>Maraqlıdır ki bu müharibədə baş verməyib. Sultan hansı əyləncə zamanı belə yaralanmışdı?</a:t>
            </a:r>
            <a:endParaRPr lang="en-GB" sz="4000" dirty="0">
              <a:solidFill>
                <a:schemeClr val="tx1"/>
              </a:solidFill>
              <a:latin typeface="Bahnschrift Light" panose="020B0502040204020203" pitchFamily="34" charset="0"/>
            </a:endParaRPr>
          </a:p>
        </p:txBody>
      </p:sp>
      <p:sp>
        <p:nvSpPr>
          <p:cNvPr id="4" name="TextBox 3"/>
          <p:cNvSpPr txBox="1"/>
          <p:nvPr/>
        </p:nvSpPr>
        <p:spPr>
          <a:xfrm>
            <a:off x="1254825" y="795647"/>
            <a:ext cx="2299855" cy="646331"/>
          </a:xfrm>
          <a:prstGeom prst="rect">
            <a:avLst/>
          </a:prstGeom>
          <a:noFill/>
        </p:spPr>
        <p:txBody>
          <a:bodyPr wrap="square" rtlCol="0">
            <a:spAutoFit/>
          </a:bodyPr>
          <a:lstStyle/>
          <a:p>
            <a:r>
              <a:rPr lang="az-Latn-AZ" sz="3600" dirty="0" smtClean="0"/>
              <a:t>Sual </a:t>
            </a:r>
            <a:r>
              <a:rPr lang="en-GB" sz="3600" dirty="0" smtClean="0"/>
              <a:t>#</a:t>
            </a:r>
            <a:r>
              <a:rPr lang="az-Latn-AZ" sz="3600" dirty="0" smtClean="0"/>
              <a:t>2</a:t>
            </a:r>
            <a:r>
              <a:rPr lang="en-GB" sz="3600" dirty="0" smtClean="0"/>
              <a:t>7</a:t>
            </a:r>
            <a:endParaRPr lang="en-GB" sz="3600" dirty="0"/>
          </a:p>
        </p:txBody>
      </p:sp>
    </p:spTree>
    <p:extLst>
      <p:ext uri="{BB962C8B-B14F-4D97-AF65-F5344CB8AC3E}">
        <p14:creationId xmlns:p14="http://schemas.microsoft.com/office/powerpoint/2010/main" val="34676769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6592" y="1001486"/>
            <a:ext cx="10058400" cy="4663044"/>
          </a:xfrm>
        </p:spPr>
        <p:txBody>
          <a:bodyPr>
            <a:normAutofit/>
          </a:bodyPr>
          <a:lstStyle/>
          <a:p>
            <a:pPr algn="ctr"/>
            <a:r>
              <a:rPr lang="az-Latn-AZ" sz="4000" dirty="0" smtClean="0">
                <a:solidFill>
                  <a:schemeClr val="tx1"/>
                </a:solidFill>
                <a:latin typeface="Bahnschrift Light" panose="020B0502040204020203" pitchFamily="34" charset="0"/>
              </a:rPr>
              <a:t>Pakistanın Feysarabad şəhərinin 8 əsas küçəsi mərkəzi meydanda birləşir. Memarlar şəhəri planlarkən nədən ilhamlanıblar?</a:t>
            </a:r>
            <a:endParaRPr lang="en-GB" sz="4000" dirty="0">
              <a:solidFill>
                <a:schemeClr val="tx1"/>
              </a:solidFill>
              <a:latin typeface="Bahnschrift Light" panose="020B0502040204020203" pitchFamily="34" charset="0"/>
            </a:endParaRPr>
          </a:p>
        </p:txBody>
      </p:sp>
      <p:sp>
        <p:nvSpPr>
          <p:cNvPr id="4" name="TextBox 3"/>
          <p:cNvSpPr txBox="1"/>
          <p:nvPr/>
        </p:nvSpPr>
        <p:spPr>
          <a:xfrm>
            <a:off x="1254825" y="795647"/>
            <a:ext cx="2299855" cy="646331"/>
          </a:xfrm>
          <a:prstGeom prst="rect">
            <a:avLst/>
          </a:prstGeom>
          <a:noFill/>
        </p:spPr>
        <p:txBody>
          <a:bodyPr wrap="square" rtlCol="0">
            <a:spAutoFit/>
          </a:bodyPr>
          <a:lstStyle/>
          <a:p>
            <a:r>
              <a:rPr lang="az-Latn-AZ" sz="3600" dirty="0" smtClean="0"/>
              <a:t>Sual </a:t>
            </a:r>
            <a:r>
              <a:rPr lang="en-GB" sz="3600" dirty="0" smtClean="0"/>
              <a:t>#</a:t>
            </a:r>
            <a:r>
              <a:rPr lang="az-Latn-AZ" sz="3600" dirty="0" smtClean="0"/>
              <a:t>2</a:t>
            </a:r>
            <a:r>
              <a:rPr lang="en-GB" sz="3600" dirty="0" smtClean="0"/>
              <a:t>8</a:t>
            </a:r>
            <a:endParaRPr lang="en-GB" sz="3600" dirty="0"/>
          </a:p>
        </p:txBody>
      </p:sp>
    </p:spTree>
    <p:extLst>
      <p:ext uri="{BB962C8B-B14F-4D97-AF65-F5344CB8AC3E}">
        <p14:creationId xmlns:p14="http://schemas.microsoft.com/office/powerpoint/2010/main" val="25764306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6592" y="1001486"/>
            <a:ext cx="10058400" cy="4663044"/>
          </a:xfrm>
        </p:spPr>
        <p:txBody>
          <a:bodyPr>
            <a:normAutofit/>
          </a:bodyPr>
          <a:lstStyle/>
          <a:p>
            <a:pPr algn="ctr"/>
            <a:r>
              <a:rPr lang="en-GB" sz="4000" dirty="0" err="1">
                <a:solidFill>
                  <a:schemeClr val="tx1"/>
                </a:solidFill>
                <a:latin typeface="Bahnschrift Light" panose="020B0502040204020203" pitchFamily="34" charset="0"/>
              </a:rPr>
              <a:t>Onun</a:t>
            </a:r>
            <a:r>
              <a:rPr lang="en-GB" sz="4000" dirty="0">
                <a:solidFill>
                  <a:schemeClr val="tx1"/>
                </a:solidFill>
                <a:latin typeface="Bahnschrift Light" panose="020B0502040204020203" pitchFamily="34" charset="0"/>
              </a:rPr>
              <a:t> ad </a:t>
            </a:r>
            <a:r>
              <a:rPr lang="en-GB" sz="4000" dirty="0" err="1">
                <a:solidFill>
                  <a:schemeClr val="tx1"/>
                </a:solidFill>
                <a:latin typeface="Bahnschrift Light" panose="020B0502040204020203" pitchFamily="34" charset="0"/>
              </a:rPr>
              <a:t>günü</a:t>
            </a:r>
            <a:r>
              <a:rPr lang="en-GB" sz="4000" dirty="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üçün</a:t>
            </a:r>
            <a:r>
              <a:rPr lang="en-GB" sz="4000" dirty="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yaradılan</a:t>
            </a:r>
            <a:r>
              <a:rPr lang="en-GB" sz="4000" dirty="0">
                <a:solidFill>
                  <a:schemeClr val="tx1"/>
                </a:solidFill>
                <a:latin typeface="Bahnschrift Light" panose="020B0502040204020203" pitchFamily="34" charset="0"/>
              </a:rPr>
              <a:t> doodle-da O </a:t>
            </a:r>
            <a:r>
              <a:rPr lang="en-GB" sz="4000" dirty="0" err="1">
                <a:solidFill>
                  <a:schemeClr val="tx1"/>
                </a:solidFill>
                <a:latin typeface="Bahnschrift Light" panose="020B0502040204020203" pitchFamily="34" charset="0"/>
              </a:rPr>
              <a:t>hərfi</a:t>
            </a:r>
            <a:r>
              <a:rPr lang="en-GB" sz="4000" dirty="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yerinə</a:t>
            </a:r>
            <a:r>
              <a:rPr lang="en-GB" sz="4000" dirty="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Kəpənək</a:t>
            </a:r>
            <a:r>
              <a:rPr lang="en-GB" sz="4000" dirty="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İnsan</a:t>
            </a:r>
            <a:r>
              <a:rPr lang="en-GB" sz="4000" dirty="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fiquru</a:t>
            </a:r>
            <a:r>
              <a:rPr lang="en-GB" sz="4000" dirty="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və</a:t>
            </a:r>
            <a:r>
              <a:rPr lang="en-GB" sz="4000" dirty="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ya</a:t>
            </a:r>
            <a:r>
              <a:rPr lang="en-GB" sz="4000" dirty="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bəlkə</a:t>
            </a:r>
            <a:r>
              <a:rPr lang="en-GB" sz="4000" dirty="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də</a:t>
            </a:r>
            <a:r>
              <a:rPr lang="en-GB" sz="4000" dirty="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Vulkan</a:t>
            </a:r>
            <a:r>
              <a:rPr lang="en-GB" sz="4000" dirty="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püskürməsi</a:t>
            </a:r>
            <a:r>
              <a:rPr lang="en-GB" sz="4000" dirty="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görmək</a:t>
            </a:r>
            <a:r>
              <a:rPr lang="en-GB" sz="4000" dirty="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olar</a:t>
            </a:r>
            <a:r>
              <a:rPr lang="en-GB" sz="4000" dirty="0">
                <a:solidFill>
                  <a:schemeClr val="tx1"/>
                </a:solidFill>
                <a:latin typeface="Bahnschrift Light" panose="020B0502040204020203" pitchFamily="34" charset="0"/>
              </a:rPr>
              <a:t>.</a:t>
            </a:r>
            <a:endParaRPr lang="en-GB" sz="4000" dirty="0">
              <a:solidFill>
                <a:schemeClr val="tx1"/>
              </a:solidFill>
              <a:latin typeface="Bahnschrift Light" panose="020B0502040204020203" pitchFamily="34" charset="0"/>
            </a:endParaRPr>
          </a:p>
        </p:txBody>
      </p:sp>
      <p:sp>
        <p:nvSpPr>
          <p:cNvPr id="4" name="TextBox 3"/>
          <p:cNvSpPr txBox="1"/>
          <p:nvPr/>
        </p:nvSpPr>
        <p:spPr>
          <a:xfrm>
            <a:off x="1254825" y="795647"/>
            <a:ext cx="2299855" cy="646331"/>
          </a:xfrm>
          <a:prstGeom prst="rect">
            <a:avLst/>
          </a:prstGeom>
          <a:noFill/>
        </p:spPr>
        <p:txBody>
          <a:bodyPr wrap="square" rtlCol="0">
            <a:spAutoFit/>
          </a:bodyPr>
          <a:lstStyle/>
          <a:p>
            <a:r>
              <a:rPr lang="az-Latn-AZ" sz="3600" dirty="0" smtClean="0"/>
              <a:t>Sual </a:t>
            </a:r>
            <a:r>
              <a:rPr lang="en-GB" sz="3600" dirty="0" smtClean="0"/>
              <a:t>#</a:t>
            </a:r>
            <a:r>
              <a:rPr lang="az-Latn-AZ" sz="3600" dirty="0" smtClean="0"/>
              <a:t>2</a:t>
            </a:r>
            <a:endParaRPr lang="en-GB" sz="3600" dirty="0"/>
          </a:p>
        </p:txBody>
      </p:sp>
    </p:spTree>
    <p:extLst>
      <p:ext uri="{BB962C8B-B14F-4D97-AF65-F5344CB8AC3E}">
        <p14:creationId xmlns:p14="http://schemas.microsoft.com/office/powerpoint/2010/main" val="560283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874" y="1508166"/>
            <a:ext cx="9120248" cy="4156364"/>
          </a:xfrm>
        </p:spPr>
        <p:txBody>
          <a:bodyPr>
            <a:normAutofit/>
          </a:bodyPr>
          <a:lstStyle/>
          <a:p>
            <a:pPr algn="ctr"/>
            <a:r>
              <a:rPr lang="az-Latn-AZ" sz="4000" dirty="0" smtClean="0">
                <a:solidFill>
                  <a:schemeClr val="tx1"/>
                </a:solidFill>
                <a:latin typeface="Bahnschrift Light" panose="020B0502040204020203" pitchFamily="34" charset="0"/>
              </a:rPr>
              <a:t>2003cü ilin Fevral ayında Manchester United klubunun məşqçisi Beckham-ə butsi ataraq qaşını yarmışdı. Bir neçə gün sonra Londonda da Beckham-in eyni yerdən qaşını yarırlar. </a:t>
            </a:r>
            <a:r>
              <a:rPr lang="az-Latn-AZ" sz="4000" dirty="0" smtClean="0">
                <a:solidFill>
                  <a:schemeClr val="tx1"/>
                </a:solidFill>
                <a:latin typeface="Bahnschrift Light" panose="020B0502040204020203" pitchFamily="34" charset="0"/>
              </a:rPr>
              <a:t>Bu hadisə harada baş vermişdi?</a:t>
            </a:r>
            <a:endParaRPr lang="en-GB" sz="4000" dirty="0">
              <a:solidFill>
                <a:schemeClr val="tx1"/>
              </a:solidFill>
              <a:latin typeface="Bahnschrift Light" panose="020B0502040204020203" pitchFamily="34" charset="0"/>
            </a:endParaRPr>
          </a:p>
        </p:txBody>
      </p:sp>
      <p:sp>
        <p:nvSpPr>
          <p:cNvPr id="4" name="TextBox 3"/>
          <p:cNvSpPr txBox="1"/>
          <p:nvPr/>
        </p:nvSpPr>
        <p:spPr>
          <a:xfrm>
            <a:off x="1254825" y="795647"/>
            <a:ext cx="2299855" cy="646331"/>
          </a:xfrm>
          <a:prstGeom prst="rect">
            <a:avLst/>
          </a:prstGeom>
          <a:noFill/>
        </p:spPr>
        <p:txBody>
          <a:bodyPr wrap="square" rtlCol="0">
            <a:spAutoFit/>
          </a:bodyPr>
          <a:lstStyle/>
          <a:p>
            <a:r>
              <a:rPr lang="az-Latn-AZ" sz="3600" dirty="0" smtClean="0"/>
              <a:t>Sual </a:t>
            </a:r>
            <a:r>
              <a:rPr lang="en-GB" sz="3600" dirty="0" smtClean="0"/>
              <a:t>#</a:t>
            </a:r>
            <a:r>
              <a:rPr lang="az-Latn-AZ" sz="3600" dirty="0" smtClean="0"/>
              <a:t>2</a:t>
            </a:r>
            <a:r>
              <a:rPr lang="en-GB" sz="3600" dirty="0" smtClean="0"/>
              <a:t>9</a:t>
            </a:r>
            <a:endParaRPr lang="en-GB" sz="3600" dirty="0"/>
          </a:p>
        </p:txBody>
      </p:sp>
    </p:spTree>
    <p:extLst>
      <p:ext uri="{BB962C8B-B14F-4D97-AF65-F5344CB8AC3E}">
        <p14:creationId xmlns:p14="http://schemas.microsoft.com/office/powerpoint/2010/main" val="18243962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2540" y="1286494"/>
            <a:ext cx="9619013" cy="4663044"/>
          </a:xfrm>
        </p:spPr>
        <p:txBody>
          <a:bodyPr>
            <a:normAutofit/>
          </a:bodyPr>
          <a:lstStyle/>
          <a:p>
            <a:pPr algn="ctr"/>
            <a:r>
              <a:rPr lang="en-GB" sz="4000" dirty="0" err="1">
                <a:solidFill>
                  <a:schemeClr val="tx1"/>
                </a:solidFill>
                <a:latin typeface="Bahnschrift Light" panose="020B0502040204020203" pitchFamily="34" charset="0"/>
              </a:rPr>
              <a:t>Karikaturalar</a:t>
            </a:r>
            <a:r>
              <a:rPr lang="az-Latn-AZ" sz="4000" dirty="0">
                <a:solidFill>
                  <a:schemeClr val="tx1"/>
                </a:solidFill>
                <a:latin typeface="Bahnschrift Light" panose="020B0502040204020203" pitchFamily="34" charset="0"/>
              </a:rPr>
              <a:t>ın birində bir Meksikalı sevir-sevmir falına baxanda nə edirdi?</a:t>
            </a:r>
            <a:endParaRPr lang="en-GB" sz="4000" dirty="0">
              <a:solidFill>
                <a:schemeClr val="tx1"/>
              </a:solidFill>
              <a:latin typeface="Bahnschrift Light" panose="020B0502040204020203" pitchFamily="34" charset="0"/>
            </a:endParaRPr>
          </a:p>
        </p:txBody>
      </p:sp>
      <p:sp>
        <p:nvSpPr>
          <p:cNvPr id="4" name="TextBox 3"/>
          <p:cNvSpPr txBox="1"/>
          <p:nvPr/>
        </p:nvSpPr>
        <p:spPr>
          <a:xfrm>
            <a:off x="1254825" y="795647"/>
            <a:ext cx="2299855" cy="646331"/>
          </a:xfrm>
          <a:prstGeom prst="rect">
            <a:avLst/>
          </a:prstGeom>
          <a:noFill/>
        </p:spPr>
        <p:txBody>
          <a:bodyPr wrap="square" rtlCol="0">
            <a:spAutoFit/>
          </a:bodyPr>
          <a:lstStyle/>
          <a:p>
            <a:r>
              <a:rPr lang="az-Latn-AZ" sz="3600" dirty="0" smtClean="0"/>
              <a:t>Sual </a:t>
            </a:r>
            <a:r>
              <a:rPr lang="en-GB" sz="3600" dirty="0" smtClean="0"/>
              <a:t>#</a:t>
            </a:r>
            <a:r>
              <a:rPr lang="az-Latn-AZ" sz="3600" dirty="0" smtClean="0"/>
              <a:t>30</a:t>
            </a:r>
            <a:endParaRPr lang="en-GB" sz="3600" dirty="0"/>
          </a:p>
        </p:txBody>
      </p:sp>
    </p:spTree>
    <p:extLst>
      <p:ext uri="{BB962C8B-B14F-4D97-AF65-F5344CB8AC3E}">
        <p14:creationId xmlns:p14="http://schemas.microsoft.com/office/powerpoint/2010/main" val="26435773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6592" y="1001486"/>
            <a:ext cx="10058400" cy="4663044"/>
          </a:xfrm>
        </p:spPr>
        <p:txBody>
          <a:bodyPr>
            <a:normAutofit/>
          </a:bodyPr>
          <a:lstStyle/>
          <a:p>
            <a:pPr algn="ctr"/>
            <a:r>
              <a:rPr lang="en-GB" sz="4000" dirty="0" err="1">
                <a:solidFill>
                  <a:schemeClr val="tx1"/>
                </a:solidFill>
                <a:latin typeface="Bahnschrift Light" panose="020B0502040204020203" pitchFamily="34" charset="0"/>
              </a:rPr>
              <a:t>Kamandan</a:t>
            </a:r>
            <a:r>
              <a:rPr lang="en-GB" sz="4000" dirty="0">
                <a:solidFill>
                  <a:schemeClr val="tx1"/>
                </a:solidFill>
                <a:latin typeface="Bahnschrift Light" panose="020B0502040204020203" pitchFamily="34" charset="0"/>
              </a:rPr>
              <a:t> ox </a:t>
            </a:r>
            <a:r>
              <a:rPr lang="en-GB" sz="4000" dirty="0" err="1" smtClean="0">
                <a:solidFill>
                  <a:schemeClr val="tx1"/>
                </a:solidFill>
                <a:latin typeface="Bahnschrift Light" panose="020B0502040204020203" pitchFamily="34" charset="0"/>
              </a:rPr>
              <a:t>atma</a:t>
            </a:r>
            <a:r>
              <a:rPr lang="en-GB" sz="4000" dirty="0" smtClean="0">
                <a:solidFill>
                  <a:schemeClr val="tx1"/>
                </a:solidFill>
                <a:latin typeface="Bahnschrift Light" panose="020B0502040204020203" pitchFamily="34" charset="0"/>
              </a:rPr>
              <a:t> </a:t>
            </a:r>
            <a:r>
              <a:rPr lang="en-GB" sz="4000" dirty="0" err="1" smtClean="0">
                <a:solidFill>
                  <a:schemeClr val="tx1"/>
                </a:solidFill>
                <a:latin typeface="Bahnschrift Light" panose="020B0502040204020203" pitchFamily="34" charset="0"/>
              </a:rPr>
              <a:t>yar</a:t>
            </a:r>
            <a:r>
              <a:rPr lang="az-Latn-AZ" sz="4000" dirty="0" smtClean="0">
                <a:solidFill>
                  <a:schemeClr val="tx1"/>
                </a:solidFill>
                <a:latin typeface="Bahnschrift Light" panose="020B0502040204020203" pitchFamily="34" charset="0"/>
              </a:rPr>
              <a:t>ışında</a:t>
            </a:r>
            <a:r>
              <a:rPr lang="en-GB" sz="4000" dirty="0" smtClean="0">
                <a:solidFill>
                  <a:schemeClr val="tx1"/>
                </a:solidFill>
                <a:latin typeface="Bahnschrift Light" panose="020B0502040204020203" pitchFamily="34" charset="0"/>
              </a:rPr>
              <a:t> </a:t>
            </a:r>
            <a:r>
              <a:rPr lang="en-GB" sz="4000" dirty="0" err="1" smtClean="0">
                <a:solidFill>
                  <a:schemeClr val="tx1"/>
                </a:solidFill>
                <a:latin typeface="Bahnschrift Light" panose="020B0502040204020203" pitchFamily="34" charset="0"/>
              </a:rPr>
              <a:t>dopin</a:t>
            </a:r>
            <a:r>
              <a:rPr lang="az-Latn-AZ" sz="4000" dirty="0" smtClean="0">
                <a:solidFill>
                  <a:schemeClr val="tx1"/>
                </a:solidFill>
                <a:latin typeface="Bahnschrift Light" panose="020B0502040204020203" pitchFamily="34" charset="0"/>
              </a:rPr>
              <a:t>q</a:t>
            </a:r>
            <a:r>
              <a:rPr lang="en-GB" sz="4000" dirty="0" smtClean="0">
                <a:solidFill>
                  <a:schemeClr val="tx1"/>
                </a:solidFill>
                <a:latin typeface="Bahnschrift Light" panose="020B0502040204020203" pitchFamily="34" charset="0"/>
              </a:rPr>
              <a:t> say</a:t>
            </a:r>
            <a:r>
              <a:rPr lang="az-Latn-AZ" sz="4000" dirty="0">
                <a:solidFill>
                  <a:schemeClr val="tx1"/>
                </a:solidFill>
                <a:latin typeface="Bahnschrift Light" panose="020B0502040204020203" pitchFamily="34" charset="0"/>
              </a:rPr>
              <a:t>ı</a:t>
            </a:r>
            <a:r>
              <a:rPr lang="en-GB" sz="4000" dirty="0" err="1" smtClean="0">
                <a:solidFill>
                  <a:schemeClr val="tx1"/>
                </a:solidFill>
                <a:latin typeface="Bahnschrift Light" panose="020B0502040204020203" pitchFamily="34" charset="0"/>
              </a:rPr>
              <a:t>lan</a:t>
            </a:r>
            <a:r>
              <a:rPr lang="en-GB" sz="4000" dirty="0" smtClean="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bu</a:t>
            </a:r>
            <a:r>
              <a:rPr lang="en-GB" sz="4000" dirty="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preporatdan</a:t>
            </a:r>
            <a:r>
              <a:rPr lang="en-GB" sz="4000" dirty="0">
                <a:solidFill>
                  <a:schemeClr val="tx1"/>
                </a:solidFill>
                <a:latin typeface="Bahnschrift Light" panose="020B0502040204020203" pitchFamily="34" charset="0"/>
              </a:rPr>
              <a:t> </a:t>
            </a:r>
            <a:r>
              <a:rPr lang="en-GB" sz="4000" dirty="0" err="1" smtClean="0">
                <a:solidFill>
                  <a:schemeClr val="tx1"/>
                </a:solidFill>
                <a:latin typeface="Bahnschrift Light" panose="020B0502040204020203" pitchFamily="34" charset="0"/>
              </a:rPr>
              <a:t>hans</a:t>
            </a:r>
            <a:r>
              <a:rPr lang="az-Latn-AZ" sz="4000" dirty="0" smtClean="0">
                <a:solidFill>
                  <a:schemeClr val="tx1"/>
                </a:solidFill>
                <a:latin typeface="Bahnschrift Light" panose="020B0502040204020203" pitchFamily="34" charset="0"/>
              </a:rPr>
              <a:t>ı </a:t>
            </a:r>
            <a:r>
              <a:rPr lang="en-GB" sz="4000" dirty="0" err="1" smtClean="0">
                <a:solidFill>
                  <a:schemeClr val="tx1"/>
                </a:solidFill>
                <a:latin typeface="Bahnschrift Light" panose="020B0502040204020203" pitchFamily="34" charset="0"/>
              </a:rPr>
              <a:t>ixtisasl</a:t>
            </a:r>
            <a:r>
              <a:rPr lang="az-Latn-AZ" sz="4000" dirty="0">
                <a:solidFill>
                  <a:schemeClr val="tx1"/>
                </a:solidFill>
                <a:latin typeface="Bahnschrift Light" panose="020B0502040204020203" pitchFamily="34" charset="0"/>
              </a:rPr>
              <a:t>ı</a:t>
            </a:r>
            <a:r>
              <a:rPr lang="en-GB" sz="4000" dirty="0" smtClean="0">
                <a:solidFill>
                  <a:schemeClr val="tx1"/>
                </a:solidFill>
                <a:latin typeface="Bahnschrift Light" panose="020B0502040204020203" pitchFamily="34" charset="0"/>
              </a:rPr>
              <a:t> </a:t>
            </a:r>
            <a:r>
              <a:rPr lang="en-GB" sz="4000" dirty="0" err="1" smtClean="0">
                <a:solidFill>
                  <a:schemeClr val="tx1"/>
                </a:solidFill>
                <a:latin typeface="Bahnschrift Light" panose="020B0502040204020203" pitchFamily="34" charset="0"/>
              </a:rPr>
              <a:t>həkimlər</a:t>
            </a:r>
            <a:r>
              <a:rPr lang="az-Latn-AZ" sz="4000" dirty="0" smtClean="0">
                <a:solidFill>
                  <a:schemeClr val="tx1"/>
                </a:solidFill>
                <a:latin typeface="Bahnschrift Light" panose="020B0502040204020203" pitchFamily="34" charset="0"/>
              </a:rPr>
              <a:t> və nə məqsəd ilə</a:t>
            </a:r>
            <a:r>
              <a:rPr lang="en-GB" sz="4000" dirty="0" smtClean="0">
                <a:solidFill>
                  <a:schemeClr val="tx1"/>
                </a:solidFill>
                <a:latin typeface="Bahnschrift Light" panose="020B0502040204020203" pitchFamily="34" charset="0"/>
              </a:rPr>
              <a:t> </a:t>
            </a:r>
            <a:r>
              <a:rPr lang="az-Latn-AZ" sz="4000" dirty="0" smtClean="0">
                <a:solidFill>
                  <a:schemeClr val="tx1"/>
                </a:solidFill>
                <a:latin typeface="Bahnschrift Light" panose="020B0502040204020203" pitchFamily="34" charset="0"/>
              </a:rPr>
              <a:t>onu qanuni olaraq </a:t>
            </a:r>
            <a:r>
              <a:rPr lang="en-GB" sz="4000" dirty="0" err="1" smtClean="0">
                <a:solidFill>
                  <a:schemeClr val="tx1"/>
                </a:solidFill>
                <a:latin typeface="Bahnschrift Light" panose="020B0502040204020203" pitchFamily="34" charset="0"/>
              </a:rPr>
              <a:t>istifadə</a:t>
            </a:r>
            <a:r>
              <a:rPr lang="en-GB" sz="4000" dirty="0" smtClean="0">
                <a:solidFill>
                  <a:schemeClr val="tx1"/>
                </a:solidFill>
                <a:latin typeface="Bahnschrift Light" panose="020B0502040204020203" pitchFamily="34" charset="0"/>
              </a:rPr>
              <a:t> </a:t>
            </a:r>
            <a:r>
              <a:rPr lang="en-GB" sz="4000" dirty="0" err="1" smtClean="0">
                <a:solidFill>
                  <a:schemeClr val="tx1"/>
                </a:solidFill>
                <a:latin typeface="Bahnschrift Light" panose="020B0502040204020203" pitchFamily="34" charset="0"/>
              </a:rPr>
              <a:t>edirlər</a:t>
            </a:r>
            <a:r>
              <a:rPr lang="az-Latn-AZ" sz="4000" dirty="0">
                <a:solidFill>
                  <a:schemeClr val="tx1"/>
                </a:solidFill>
                <a:latin typeface="Bahnschrift Light" panose="020B0502040204020203" pitchFamily="34" charset="0"/>
              </a:rPr>
              <a:t>?</a:t>
            </a:r>
            <a:r>
              <a:rPr lang="en-GB" sz="4000" dirty="0" smtClean="0">
                <a:solidFill>
                  <a:schemeClr val="tx1"/>
                </a:solidFill>
                <a:latin typeface="Bahnschrift Light" panose="020B0502040204020203" pitchFamily="34" charset="0"/>
              </a:rPr>
              <a:t> </a:t>
            </a:r>
            <a:endParaRPr lang="en-GB" sz="4000" dirty="0">
              <a:solidFill>
                <a:schemeClr val="tx1"/>
              </a:solidFill>
              <a:latin typeface="Bahnschrift Light" panose="020B0502040204020203" pitchFamily="34" charset="0"/>
            </a:endParaRPr>
          </a:p>
        </p:txBody>
      </p:sp>
      <p:sp>
        <p:nvSpPr>
          <p:cNvPr id="4" name="TextBox 3"/>
          <p:cNvSpPr txBox="1"/>
          <p:nvPr/>
        </p:nvSpPr>
        <p:spPr>
          <a:xfrm>
            <a:off x="1254825" y="795647"/>
            <a:ext cx="2299855" cy="646331"/>
          </a:xfrm>
          <a:prstGeom prst="rect">
            <a:avLst/>
          </a:prstGeom>
          <a:noFill/>
        </p:spPr>
        <p:txBody>
          <a:bodyPr wrap="square" rtlCol="0">
            <a:spAutoFit/>
          </a:bodyPr>
          <a:lstStyle/>
          <a:p>
            <a:r>
              <a:rPr lang="az-Latn-AZ" sz="3600" dirty="0" smtClean="0"/>
              <a:t>Sual </a:t>
            </a:r>
            <a:r>
              <a:rPr lang="en-GB" sz="3600" dirty="0" smtClean="0"/>
              <a:t>#</a:t>
            </a:r>
            <a:r>
              <a:rPr lang="az-Latn-AZ" sz="3600" dirty="0" smtClean="0"/>
              <a:t>3</a:t>
            </a:r>
            <a:endParaRPr lang="en-GB" sz="3600" dirty="0"/>
          </a:p>
        </p:txBody>
      </p:sp>
    </p:spTree>
    <p:extLst>
      <p:ext uri="{BB962C8B-B14F-4D97-AF65-F5344CB8AC3E}">
        <p14:creationId xmlns:p14="http://schemas.microsoft.com/office/powerpoint/2010/main" val="3230010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0758" y="1389414"/>
            <a:ext cx="10058400" cy="4663044"/>
          </a:xfrm>
        </p:spPr>
        <p:txBody>
          <a:bodyPr>
            <a:normAutofit/>
          </a:bodyPr>
          <a:lstStyle/>
          <a:p>
            <a:pPr algn="ctr"/>
            <a:r>
              <a:rPr lang="en-GB" sz="4000" dirty="0" err="1">
                <a:solidFill>
                  <a:schemeClr val="tx1"/>
                </a:solidFill>
                <a:latin typeface="Bahnschrift Light" panose="020B0502040204020203" pitchFamily="34" charset="0"/>
              </a:rPr>
              <a:t>Ümmülbanu</a:t>
            </a:r>
            <a:r>
              <a:rPr lang="en-GB" sz="4000" dirty="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Banin</a:t>
            </a:r>
            <a:r>
              <a:rPr lang="en-GB" sz="4000" dirty="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Bakıda</a:t>
            </a:r>
            <a:r>
              <a:rPr lang="en-GB" sz="4000" dirty="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Gangsterlərin</a:t>
            </a:r>
            <a:r>
              <a:rPr lang="en-GB" sz="4000" dirty="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Amerikadan</a:t>
            </a:r>
            <a:r>
              <a:rPr lang="en-GB" sz="4000" dirty="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qabaq</a:t>
            </a:r>
            <a:r>
              <a:rPr lang="en-GB" sz="4000" dirty="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olduğunu</a:t>
            </a:r>
            <a:r>
              <a:rPr lang="en-GB" sz="4000" dirty="0">
                <a:solidFill>
                  <a:schemeClr val="tx1"/>
                </a:solidFill>
                <a:latin typeface="Bahnschrift Light" panose="020B0502040204020203" pitchFamily="34" charset="0"/>
              </a:rPr>
              <a:t> </a:t>
            </a:r>
            <a:r>
              <a:rPr lang="en-GB" sz="4000" dirty="0" err="1" smtClean="0">
                <a:solidFill>
                  <a:schemeClr val="tx1"/>
                </a:solidFill>
                <a:latin typeface="Bahnschrift Light" panose="020B0502040204020203" pitchFamily="34" charset="0"/>
              </a:rPr>
              <a:t>deyir</a:t>
            </a:r>
            <a:r>
              <a:rPr lang="az-Latn-AZ" sz="4000" dirty="0" smtClean="0">
                <a:solidFill>
                  <a:schemeClr val="tx1"/>
                </a:solidFill>
                <a:latin typeface="Bahnschrift Light" panose="020B0502040204020203" pitchFamily="34" charset="0"/>
              </a:rPr>
              <a:t>di</a:t>
            </a:r>
            <a:r>
              <a:rPr lang="en-GB" sz="4000" dirty="0" smtClean="0">
                <a:solidFill>
                  <a:schemeClr val="tx1"/>
                </a:solidFill>
                <a:latin typeface="Bahnschrift Light" panose="020B0502040204020203" pitchFamily="34" charset="0"/>
              </a:rPr>
              <a:t>. </a:t>
            </a:r>
            <a:r>
              <a:rPr lang="en-GB" sz="4000" dirty="0">
                <a:solidFill>
                  <a:schemeClr val="tx1"/>
                </a:solidFill>
                <a:latin typeface="Bahnschrift Light" panose="020B0502040204020203" pitchFamily="34" charset="0"/>
              </a:rPr>
              <a:t>O </a:t>
            </a:r>
            <a:r>
              <a:rPr lang="en-GB" sz="4000" dirty="0" err="1">
                <a:solidFill>
                  <a:schemeClr val="tx1"/>
                </a:solidFill>
                <a:latin typeface="Bahnschrift Light" panose="020B0502040204020203" pitchFamily="34" charset="0"/>
              </a:rPr>
              <a:t>kimlər</a:t>
            </a:r>
            <a:r>
              <a:rPr lang="en-GB" sz="4000" dirty="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haqqında</a:t>
            </a:r>
            <a:r>
              <a:rPr lang="en-GB" sz="4000" dirty="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belə</a:t>
            </a:r>
            <a:r>
              <a:rPr lang="en-GB" sz="4000" dirty="0">
                <a:solidFill>
                  <a:schemeClr val="tx1"/>
                </a:solidFill>
                <a:latin typeface="Bahnschrift Light" panose="020B0502040204020203" pitchFamily="34" charset="0"/>
              </a:rPr>
              <a:t> </a:t>
            </a:r>
            <a:r>
              <a:rPr lang="en-GB" sz="4000" dirty="0" err="1" smtClean="0">
                <a:solidFill>
                  <a:schemeClr val="tx1"/>
                </a:solidFill>
                <a:latin typeface="Bahnschrift Light" panose="020B0502040204020203" pitchFamily="34" charset="0"/>
              </a:rPr>
              <a:t>deyi</a:t>
            </a:r>
            <a:r>
              <a:rPr lang="az-Latn-AZ" sz="4000" dirty="0" smtClean="0">
                <a:solidFill>
                  <a:schemeClr val="tx1"/>
                </a:solidFill>
                <a:latin typeface="Bahnschrift Light" panose="020B0502040204020203" pitchFamily="34" charset="0"/>
              </a:rPr>
              <a:t>b</a:t>
            </a:r>
            <a:r>
              <a:rPr lang="en-GB" sz="4000" dirty="0" smtClean="0">
                <a:solidFill>
                  <a:schemeClr val="tx1"/>
                </a:solidFill>
                <a:latin typeface="Bahnschrift Light" panose="020B0502040204020203" pitchFamily="34" charset="0"/>
              </a:rPr>
              <a:t>?</a:t>
            </a:r>
            <a:endParaRPr lang="en-GB" sz="4000" dirty="0">
              <a:solidFill>
                <a:schemeClr val="tx1"/>
              </a:solidFill>
              <a:latin typeface="Bahnschrift Light" panose="020B0502040204020203" pitchFamily="34" charset="0"/>
            </a:endParaRPr>
          </a:p>
        </p:txBody>
      </p:sp>
      <p:sp>
        <p:nvSpPr>
          <p:cNvPr id="4" name="TextBox 3"/>
          <p:cNvSpPr txBox="1"/>
          <p:nvPr/>
        </p:nvSpPr>
        <p:spPr>
          <a:xfrm>
            <a:off x="1254825" y="795647"/>
            <a:ext cx="2299855" cy="646331"/>
          </a:xfrm>
          <a:prstGeom prst="rect">
            <a:avLst/>
          </a:prstGeom>
          <a:noFill/>
        </p:spPr>
        <p:txBody>
          <a:bodyPr wrap="square" rtlCol="0">
            <a:spAutoFit/>
          </a:bodyPr>
          <a:lstStyle/>
          <a:p>
            <a:r>
              <a:rPr lang="az-Latn-AZ" sz="3600" dirty="0" smtClean="0"/>
              <a:t>Sual </a:t>
            </a:r>
            <a:r>
              <a:rPr lang="en-GB" sz="3600" dirty="0" smtClean="0"/>
              <a:t>#</a:t>
            </a:r>
            <a:r>
              <a:rPr lang="az-Latn-AZ" sz="3600" dirty="0" smtClean="0"/>
              <a:t>4</a:t>
            </a:r>
            <a:endParaRPr lang="en-GB" sz="3600" dirty="0"/>
          </a:p>
        </p:txBody>
      </p:sp>
    </p:spTree>
    <p:extLst>
      <p:ext uri="{BB962C8B-B14F-4D97-AF65-F5344CB8AC3E}">
        <p14:creationId xmlns:p14="http://schemas.microsoft.com/office/powerpoint/2010/main" val="38595280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9304" y="1539834"/>
            <a:ext cx="10058400" cy="4663044"/>
          </a:xfrm>
        </p:spPr>
        <p:txBody>
          <a:bodyPr>
            <a:normAutofit/>
          </a:bodyPr>
          <a:lstStyle/>
          <a:p>
            <a:pPr algn="ctr"/>
            <a:r>
              <a:rPr lang="en-GB" sz="4000" dirty="0" smtClean="0">
                <a:solidFill>
                  <a:schemeClr val="tx1"/>
                </a:solidFill>
                <a:latin typeface="Bahnschrift Light" panose="020B0502040204020203" pitchFamily="34" charset="0"/>
              </a:rPr>
              <a:t>Ta</a:t>
            </a:r>
            <a:r>
              <a:rPr lang="az-Latn-AZ" sz="4000" dirty="0" smtClean="0">
                <a:solidFill>
                  <a:schemeClr val="tx1"/>
                </a:solidFill>
                <a:latin typeface="Bahnschrift Light" panose="020B0502040204020203" pitchFamily="34" charset="0"/>
              </a:rPr>
              <a:t>ğı</a:t>
            </a:r>
            <a:r>
              <a:rPr lang="en-GB" sz="4000" dirty="0" err="1" smtClean="0">
                <a:solidFill>
                  <a:schemeClr val="tx1"/>
                </a:solidFill>
                <a:latin typeface="Bahnschrift Light" panose="020B0502040204020203" pitchFamily="34" charset="0"/>
              </a:rPr>
              <a:t>yevin</a:t>
            </a:r>
            <a:r>
              <a:rPr lang="en-GB" sz="4000" dirty="0" smtClean="0">
                <a:solidFill>
                  <a:schemeClr val="tx1"/>
                </a:solidFill>
                <a:latin typeface="Bahnschrift Light" panose="020B0502040204020203" pitchFamily="34" charset="0"/>
              </a:rPr>
              <a:t> par</a:t>
            </a:r>
            <a:r>
              <a:rPr lang="az-Latn-AZ" sz="4000" dirty="0" smtClean="0">
                <a:solidFill>
                  <a:schemeClr val="tx1"/>
                </a:solidFill>
                <a:latin typeface="Bahnschrift Light" panose="020B0502040204020203" pitchFamily="34" charset="0"/>
              </a:rPr>
              <a:t>ç</a:t>
            </a:r>
            <a:r>
              <a:rPr lang="en-GB" sz="4000" dirty="0" smtClean="0">
                <a:solidFill>
                  <a:schemeClr val="tx1"/>
                </a:solidFill>
                <a:latin typeface="Bahnschrift Light" panose="020B0502040204020203" pitchFamily="34" charset="0"/>
              </a:rPr>
              <a:t>a </a:t>
            </a:r>
            <a:r>
              <a:rPr lang="en-GB" sz="4000" dirty="0" err="1">
                <a:solidFill>
                  <a:schemeClr val="tx1"/>
                </a:solidFill>
                <a:latin typeface="Bahnschrift Light" panose="020B0502040204020203" pitchFamily="34" charset="0"/>
              </a:rPr>
              <a:t>fabriki</a:t>
            </a:r>
            <a:r>
              <a:rPr lang="en-GB" sz="4000" dirty="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ancaq</a:t>
            </a:r>
            <a:r>
              <a:rPr lang="en-GB" sz="4000" dirty="0">
                <a:solidFill>
                  <a:schemeClr val="tx1"/>
                </a:solidFill>
                <a:latin typeface="Bahnschrift Light" panose="020B0502040204020203" pitchFamily="34" charset="0"/>
              </a:rPr>
              <a:t> </a:t>
            </a:r>
            <a:r>
              <a:rPr lang="en-GB" sz="4000" dirty="0" smtClean="0">
                <a:solidFill>
                  <a:schemeClr val="tx1"/>
                </a:solidFill>
                <a:latin typeface="Bahnschrift Light" panose="020B0502040204020203" pitchFamily="34" charset="0"/>
              </a:rPr>
              <a:t>a</a:t>
            </a:r>
            <a:r>
              <a:rPr lang="az-Latn-AZ" sz="4000" dirty="0" smtClean="0">
                <a:solidFill>
                  <a:schemeClr val="tx1"/>
                </a:solidFill>
                <a:latin typeface="Bahnschrift Light" panose="020B0502040204020203" pitchFamily="34" charset="0"/>
              </a:rPr>
              <a:t>ğ</a:t>
            </a:r>
            <a:r>
              <a:rPr lang="en-GB" sz="4000" dirty="0" smtClean="0">
                <a:solidFill>
                  <a:schemeClr val="tx1"/>
                </a:solidFill>
                <a:latin typeface="Bahnschrift Light" panose="020B0502040204020203" pitchFamily="34" charset="0"/>
              </a:rPr>
              <a:t> par</a:t>
            </a:r>
            <a:r>
              <a:rPr lang="az-Latn-AZ" sz="4000" dirty="0" smtClean="0">
                <a:solidFill>
                  <a:schemeClr val="tx1"/>
                </a:solidFill>
                <a:latin typeface="Bahnschrift Light" panose="020B0502040204020203" pitchFamily="34" charset="0"/>
              </a:rPr>
              <a:t>ç</a:t>
            </a:r>
            <a:r>
              <a:rPr lang="en-GB" sz="4000" dirty="0" smtClean="0">
                <a:solidFill>
                  <a:schemeClr val="tx1"/>
                </a:solidFill>
                <a:latin typeface="Bahnschrift Light" panose="020B0502040204020203" pitchFamily="34" charset="0"/>
              </a:rPr>
              <a:t>a </a:t>
            </a:r>
            <a:r>
              <a:rPr lang="en-GB" sz="4000" dirty="0" err="1">
                <a:solidFill>
                  <a:schemeClr val="tx1"/>
                </a:solidFill>
                <a:latin typeface="Bahnschrift Light" panose="020B0502040204020203" pitchFamily="34" charset="0"/>
              </a:rPr>
              <a:t>istehsal</a:t>
            </a:r>
            <a:r>
              <a:rPr lang="en-GB" sz="4000" dirty="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edirdi</a:t>
            </a:r>
            <a:r>
              <a:rPr lang="en-GB" sz="4000" dirty="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Yerli</a:t>
            </a:r>
            <a:r>
              <a:rPr lang="en-GB" sz="4000" dirty="0">
                <a:solidFill>
                  <a:schemeClr val="tx1"/>
                </a:solidFill>
                <a:latin typeface="Bahnschrift Light" panose="020B0502040204020203" pitchFamily="34" charset="0"/>
              </a:rPr>
              <a:t> </a:t>
            </a:r>
            <a:r>
              <a:rPr lang="en-GB" sz="4000" dirty="0" err="1" smtClean="0">
                <a:solidFill>
                  <a:schemeClr val="tx1"/>
                </a:solidFill>
                <a:latin typeface="Bahnschrift Light" panose="020B0502040204020203" pitchFamily="34" charset="0"/>
              </a:rPr>
              <a:t>ehali</a:t>
            </a:r>
            <a:r>
              <a:rPr lang="az-Latn-AZ" sz="4000" dirty="0" smtClean="0">
                <a:solidFill>
                  <a:schemeClr val="tx1"/>
                </a:solidFill>
                <a:latin typeface="Bahnschrift Light" panose="020B0502040204020203" pitchFamily="34" charset="0"/>
              </a:rPr>
              <a:t> bu parçaları əsasən </a:t>
            </a:r>
            <a:r>
              <a:rPr lang="en-GB" sz="4000" dirty="0" smtClean="0">
                <a:solidFill>
                  <a:schemeClr val="tx1"/>
                </a:solidFill>
                <a:latin typeface="Bahnschrift Light" panose="020B0502040204020203" pitchFamily="34" charset="0"/>
              </a:rPr>
              <a:t>k</a:t>
            </a:r>
            <a:r>
              <a:rPr lang="az-Latn-AZ" sz="4000" dirty="0" smtClean="0">
                <a:solidFill>
                  <a:schemeClr val="tx1"/>
                </a:solidFill>
                <a:latin typeface="Bahnschrift Light" panose="020B0502040204020203" pitchFamily="34" charset="0"/>
              </a:rPr>
              <a:t>ə</a:t>
            </a:r>
            <a:r>
              <a:rPr lang="en-GB" sz="4000" dirty="0" smtClean="0">
                <a:solidFill>
                  <a:schemeClr val="tx1"/>
                </a:solidFill>
                <a:latin typeface="Bahnschrift Light" panose="020B0502040204020203" pitchFamily="34" charset="0"/>
              </a:rPr>
              <a:t>f</a:t>
            </a:r>
            <a:r>
              <a:rPr lang="az-Latn-AZ" sz="4000" dirty="0" smtClean="0">
                <a:solidFill>
                  <a:schemeClr val="tx1"/>
                </a:solidFill>
                <a:latin typeface="Bahnschrift Light" panose="020B0502040204020203" pitchFamily="34" charset="0"/>
              </a:rPr>
              <a:t>ə</a:t>
            </a:r>
            <a:r>
              <a:rPr lang="en-GB" sz="4000" dirty="0" smtClean="0">
                <a:solidFill>
                  <a:schemeClr val="tx1"/>
                </a:solidFill>
                <a:latin typeface="Bahnschrift Light" panose="020B0502040204020203" pitchFamily="34" charset="0"/>
              </a:rPr>
              <a:t>n </a:t>
            </a:r>
            <a:r>
              <a:rPr lang="en-GB" sz="4000" dirty="0" err="1">
                <a:solidFill>
                  <a:schemeClr val="tx1"/>
                </a:solidFill>
                <a:latin typeface="Bahnschrift Light" panose="020B0502040204020203" pitchFamily="34" charset="0"/>
              </a:rPr>
              <a:t>kimi</a:t>
            </a:r>
            <a:r>
              <a:rPr lang="en-GB" sz="4000" dirty="0">
                <a:solidFill>
                  <a:schemeClr val="tx1"/>
                </a:solidFill>
                <a:latin typeface="Bahnschrift Light" panose="020B0502040204020203" pitchFamily="34" charset="0"/>
              </a:rPr>
              <a:t> </a:t>
            </a:r>
            <a:r>
              <a:rPr lang="en-GB" sz="4000" dirty="0" err="1" smtClean="0">
                <a:solidFill>
                  <a:schemeClr val="tx1"/>
                </a:solidFill>
                <a:latin typeface="Bahnschrift Light" panose="020B0502040204020203" pitchFamily="34" charset="0"/>
              </a:rPr>
              <a:t>istifad</a:t>
            </a:r>
            <a:r>
              <a:rPr lang="az-Latn-AZ" sz="4000" dirty="0" smtClean="0">
                <a:solidFill>
                  <a:schemeClr val="tx1"/>
                </a:solidFill>
                <a:latin typeface="Bahnschrift Light" panose="020B0502040204020203" pitchFamily="34" charset="0"/>
              </a:rPr>
              <a:t>ə</a:t>
            </a:r>
            <a:r>
              <a:rPr lang="en-GB" sz="4000" dirty="0" smtClean="0">
                <a:solidFill>
                  <a:schemeClr val="tx1"/>
                </a:solidFill>
                <a:latin typeface="Bahnschrift Light" panose="020B0502040204020203" pitchFamily="34" charset="0"/>
              </a:rPr>
              <a:t> </a:t>
            </a:r>
            <a:r>
              <a:rPr lang="en-GB" sz="4000" dirty="0" err="1" smtClean="0">
                <a:solidFill>
                  <a:schemeClr val="tx1"/>
                </a:solidFill>
                <a:latin typeface="Bahnschrift Light" panose="020B0502040204020203" pitchFamily="34" charset="0"/>
              </a:rPr>
              <a:t>edirdi</a:t>
            </a:r>
            <a:r>
              <a:rPr lang="az-Latn-AZ" sz="4000" dirty="0" smtClean="0">
                <a:solidFill>
                  <a:schemeClr val="tx1"/>
                </a:solidFill>
                <a:latin typeface="Bahnschrift Light" panose="020B0502040204020203" pitchFamily="34" charset="0"/>
              </a:rPr>
              <a:t>. Digər məqsəd ilə istifadə üçün </a:t>
            </a:r>
            <a:r>
              <a:rPr lang="az-Latn-AZ" sz="4000" dirty="0">
                <a:solidFill>
                  <a:schemeClr val="tx1"/>
                </a:solidFill>
                <a:latin typeface="Bahnschrift Light" panose="020B0502040204020203" pitchFamily="34" charset="0"/>
              </a:rPr>
              <a:t>n</a:t>
            </a:r>
            <a:r>
              <a:rPr lang="az-Latn-AZ" sz="4000" dirty="0" smtClean="0">
                <a:solidFill>
                  <a:schemeClr val="tx1"/>
                </a:solidFill>
                <a:latin typeface="Bahnschrift Light" panose="020B0502040204020203" pitchFamily="34" charset="0"/>
              </a:rPr>
              <a:t>ə </a:t>
            </a:r>
            <a:r>
              <a:rPr lang="en-GB" sz="4000" dirty="0" err="1" smtClean="0">
                <a:solidFill>
                  <a:schemeClr val="tx1"/>
                </a:solidFill>
                <a:latin typeface="Bahnschrift Light" panose="020B0502040204020203" pitchFamily="34" charset="0"/>
              </a:rPr>
              <a:t>ild</a:t>
            </a:r>
            <a:r>
              <a:rPr lang="az-Latn-AZ" sz="4000" dirty="0" smtClean="0">
                <a:solidFill>
                  <a:schemeClr val="tx1"/>
                </a:solidFill>
                <a:latin typeface="Bahnschrift Light" panose="020B0502040204020203" pitchFamily="34" charset="0"/>
              </a:rPr>
              <a:t>ə</a:t>
            </a:r>
            <a:r>
              <a:rPr lang="en-GB" sz="4000" dirty="0" smtClean="0">
                <a:solidFill>
                  <a:schemeClr val="tx1"/>
                </a:solidFill>
                <a:latin typeface="Bahnschrift Light" panose="020B0502040204020203" pitchFamily="34" charset="0"/>
              </a:rPr>
              <a:t> </a:t>
            </a:r>
            <a:r>
              <a:rPr lang="en-GB" sz="4000" dirty="0">
                <a:solidFill>
                  <a:schemeClr val="tx1"/>
                </a:solidFill>
                <a:latin typeface="Bahnschrift Light" panose="020B0502040204020203" pitchFamily="34" charset="0"/>
              </a:rPr>
              <a:t>1 </a:t>
            </a:r>
            <a:r>
              <a:rPr lang="en-GB" sz="4000" dirty="0" smtClean="0">
                <a:solidFill>
                  <a:schemeClr val="tx1"/>
                </a:solidFill>
                <a:latin typeface="Bahnschrift Light" panose="020B0502040204020203" pitchFamily="34" charset="0"/>
              </a:rPr>
              <a:t>d</a:t>
            </a:r>
            <a:r>
              <a:rPr lang="az-Latn-AZ" sz="4000" dirty="0" smtClean="0">
                <a:solidFill>
                  <a:schemeClr val="tx1"/>
                </a:solidFill>
                <a:latin typeface="Bahnschrift Light" panose="020B0502040204020203" pitchFamily="34" charset="0"/>
              </a:rPr>
              <a:t>ə</a:t>
            </a:r>
            <a:r>
              <a:rPr lang="en-GB" sz="4000" dirty="0" smtClean="0">
                <a:solidFill>
                  <a:schemeClr val="tx1"/>
                </a:solidFill>
                <a:latin typeface="Bahnschrift Light" panose="020B0502040204020203" pitchFamily="34" charset="0"/>
              </a:rPr>
              <a:t>f</a:t>
            </a:r>
            <a:r>
              <a:rPr lang="az-Latn-AZ" sz="4000" dirty="0" smtClean="0">
                <a:solidFill>
                  <a:schemeClr val="tx1"/>
                </a:solidFill>
                <a:latin typeface="Bahnschrift Light" panose="020B0502040204020203" pitchFamily="34" charset="0"/>
              </a:rPr>
              <a:t>ə parçaların satışını</a:t>
            </a:r>
            <a:r>
              <a:rPr lang="en-GB" sz="4000" dirty="0" smtClean="0">
                <a:solidFill>
                  <a:schemeClr val="tx1"/>
                </a:solidFill>
                <a:latin typeface="Bahnschrift Light" panose="020B0502040204020203" pitchFamily="34" charset="0"/>
              </a:rPr>
              <a:t> k</a:t>
            </a:r>
            <a:r>
              <a:rPr lang="az-Latn-AZ" sz="4000" dirty="0" smtClean="0">
                <a:solidFill>
                  <a:schemeClr val="tx1"/>
                </a:solidFill>
                <a:latin typeface="Bahnschrift Light" panose="020B0502040204020203" pitchFamily="34" charset="0"/>
              </a:rPr>
              <a:t>ə</a:t>
            </a:r>
            <a:r>
              <a:rPr lang="en-GB" sz="4000" dirty="0" smtClean="0">
                <a:solidFill>
                  <a:schemeClr val="tx1"/>
                </a:solidFill>
                <a:latin typeface="Bahnschrift Light" panose="020B0502040204020203" pitchFamily="34" charset="0"/>
              </a:rPr>
              <a:t>skin art</a:t>
            </a:r>
            <a:r>
              <a:rPr lang="az-Latn-AZ" sz="4000" dirty="0">
                <a:solidFill>
                  <a:schemeClr val="tx1"/>
                </a:solidFill>
                <a:latin typeface="Bahnschrift Light" panose="020B0502040204020203" pitchFamily="34" charset="0"/>
              </a:rPr>
              <a:t>ı</a:t>
            </a:r>
            <a:r>
              <a:rPr lang="en-GB" sz="4000" dirty="0" smtClean="0">
                <a:solidFill>
                  <a:schemeClr val="tx1"/>
                </a:solidFill>
                <a:latin typeface="Bahnschrift Light" panose="020B0502040204020203" pitchFamily="34" charset="0"/>
              </a:rPr>
              <a:t>r</a:t>
            </a:r>
            <a:r>
              <a:rPr lang="az-Latn-AZ" sz="4000" dirty="0" smtClean="0">
                <a:solidFill>
                  <a:schemeClr val="tx1"/>
                </a:solidFill>
                <a:latin typeface="Bahnschrift Light" panose="020B0502040204020203" pitchFamily="34" charset="0"/>
              </a:rPr>
              <a:t>ı</a:t>
            </a:r>
            <a:r>
              <a:rPr lang="en-GB" sz="4000" dirty="0" err="1" smtClean="0">
                <a:solidFill>
                  <a:schemeClr val="tx1"/>
                </a:solidFill>
                <a:latin typeface="Bahnschrift Light" panose="020B0502040204020203" pitchFamily="34" charset="0"/>
              </a:rPr>
              <a:t>rd</a:t>
            </a:r>
            <a:r>
              <a:rPr lang="az-Latn-AZ" sz="4000" dirty="0" smtClean="0">
                <a:solidFill>
                  <a:schemeClr val="tx1"/>
                </a:solidFill>
                <a:latin typeface="Bahnschrift Light" panose="020B0502040204020203" pitchFamily="34" charset="0"/>
              </a:rPr>
              <a:t>ı</a:t>
            </a:r>
            <a:r>
              <a:rPr lang="en-GB" sz="4000" dirty="0" smtClean="0">
                <a:solidFill>
                  <a:schemeClr val="tx1"/>
                </a:solidFill>
                <a:latin typeface="Bahnschrift Light" panose="020B0502040204020203" pitchFamily="34" charset="0"/>
              </a:rPr>
              <a:t>?</a:t>
            </a:r>
            <a:endParaRPr lang="en-GB" sz="4000" dirty="0">
              <a:solidFill>
                <a:schemeClr val="tx1"/>
              </a:solidFill>
              <a:latin typeface="Bahnschrift Light" panose="020B0502040204020203" pitchFamily="34" charset="0"/>
            </a:endParaRPr>
          </a:p>
        </p:txBody>
      </p:sp>
      <p:sp>
        <p:nvSpPr>
          <p:cNvPr id="4" name="TextBox 3"/>
          <p:cNvSpPr txBox="1"/>
          <p:nvPr/>
        </p:nvSpPr>
        <p:spPr>
          <a:xfrm>
            <a:off x="1254825" y="795647"/>
            <a:ext cx="2299855" cy="646331"/>
          </a:xfrm>
          <a:prstGeom prst="rect">
            <a:avLst/>
          </a:prstGeom>
          <a:noFill/>
        </p:spPr>
        <p:txBody>
          <a:bodyPr wrap="square" rtlCol="0">
            <a:spAutoFit/>
          </a:bodyPr>
          <a:lstStyle/>
          <a:p>
            <a:r>
              <a:rPr lang="az-Latn-AZ" sz="3600" dirty="0" smtClean="0"/>
              <a:t>Sual </a:t>
            </a:r>
            <a:r>
              <a:rPr lang="en-GB" sz="3600" dirty="0" smtClean="0"/>
              <a:t>#</a:t>
            </a:r>
            <a:r>
              <a:rPr lang="az-Latn-AZ" sz="3600" dirty="0" smtClean="0"/>
              <a:t>5</a:t>
            </a:r>
            <a:endParaRPr lang="en-GB" sz="3600" dirty="0"/>
          </a:p>
        </p:txBody>
      </p:sp>
    </p:spTree>
    <p:extLst>
      <p:ext uri="{BB962C8B-B14F-4D97-AF65-F5344CB8AC3E}">
        <p14:creationId xmlns:p14="http://schemas.microsoft.com/office/powerpoint/2010/main" val="42707607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6592" y="1001486"/>
            <a:ext cx="10058400" cy="4663044"/>
          </a:xfrm>
        </p:spPr>
        <p:txBody>
          <a:bodyPr>
            <a:normAutofit/>
          </a:bodyPr>
          <a:lstStyle/>
          <a:p>
            <a:pPr algn="ctr"/>
            <a:r>
              <a:rPr lang="en-GB" sz="4000" dirty="0" err="1">
                <a:solidFill>
                  <a:schemeClr val="tx1"/>
                </a:solidFill>
                <a:latin typeface="Bahnschrift Light" panose="020B0502040204020203" pitchFamily="34" charset="0"/>
              </a:rPr>
              <a:t>Bokscu</a:t>
            </a:r>
            <a:r>
              <a:rPr lang="en-GB" sz="4000" dirty="0">
                <a:solidFill>
                  <a:schemeClr val="tx1"/>
                </a:solidFill>
                <a:latin typeface="Bahnschrift Light" panose="020B0502040204020203" pitchFamily="34" charset="0"/>
              </a:rPr>
              <a:t> </a:t>
            </a:r>
            <a:r>
              <a:rPr lang="en-GB" sz="4000" dirty="0" err="1" smtClean="0">
                <a:solidFill>
                  <a:schemeClr val="tx1"/>
                </a:solidFill>
                <a:latin typeface="Bahnschrift Light" panose="020B0502040204020203" pitchFamily="34" charset="0"/>
              </a:rPr>
              <a:t>Golot</a:t>
            </a:r>
            <a:r>
              <a:rPr lang="az-Latn-AZ" sz="4000" dirty="0" smtClean="0">
                <a:solidFill>
                  <a:schemeClr val="tx1"/>
                </a:solidFill>
                <a:latin typeface="Bahnschrift Light" panose="020B0502040204020203" pitchFamily="34" charset="0"/>
              </a:rPr>
              <a:t>a</a:t>
            </a:r>
            <a:r>
              <a:rPr lang="en-GB" sz="4000" dirty="0" smtClean="0">
                <a:solidFill>
                  <a:schemeClr val="tx1"/>
                </a:solidFill>
                <a:latin typeface="Bahnschrift Light" panose="020B0502040204020203" pitchFamily="34" charset="0"/>
              </a:rPr>
              <a:t> </a:t>
            </a:r>
            <a:r>
              <a:rPr lang="az-Latn-AZ" sz="4000" dirty="0" smtClean="0">
                <a:solidFill>
                  <a:schemeClr val="tx1"/>
                </a:solidFill>
                <a:latin typeface="Bahnschrift Light" panose="020B0502040204020203" pitchFamily="34" charset="0"/>
              </a:rPr>
              <a:t>rəqibi</a:t>
            </a:r>
            <a:r>
              <a:rPr lang="en-GB" sz="4000" dirty="0" smtClean="0">
                <a:solidFill>
                  <a:schemeClr val="tx1"/>
                </a:solidFill>
                <a:latin typeface="Bahnschrift Light" panose="020B0502040204020203" pitchFamily="34" charset="0"/>
              </a:rPr>
              <a:t> </a:t>
            </a:r>
            <a:r>
              <a:rPr lang="en-GB" sz="4000" dirty="0" err="1" smtClean="0">
                <a:solidFill>
                  <a:schemeClr val="tx1"/>
                </a:solidFill>
                <a:latin typeface="Bahnschrift Light" panose="020B0502040204020203" pitchFamily="34" charset="0"/>
              </a:rPr>
              <a:t>il</a:t>
            </a:r>
            <a:r>
              <a:rPr lang="az-Latn-AZ" sz="4000" dirty="0" smtClean="0">
                <a:solidFill>
                  <a:schemeClr val="tx1"/>
                </a:solidFill>
                <a:latin typeface="Bahnschrift Light" panose="020B0502040204020203" pitchFamily="34" charset="0"/>
              </a:rPr>
              <a:t>ə</a:t>
            </a:r>
            <a:r>
              <a:rPr lang="en-GB" sz="4000" dirty="0" smtClean="0">
                <a:solidFill>
                  <a:schemeClr val="tx1"/>
                </a:solidFill>
                <a:latin typeface="Bahnschrift Light" panose="020B0502040204020203" pitchFamily="34" charset="0"/>
              </a:rPr>
              <a:t> m</a:t>
            </a:r>
            <a:r>
              <a:rPr lang="az-Latn-AZ" sz="4000" dirty="0" smtClean="0">
                <a:solidFill>
                  <a:schemeClr val="tx1"/>
                </a:solidFill>
                <a:latin typeface="Bahnschrift Light" panose="020B0502040204020203" pitchFamily="34" charset="0"/>
              </a:rPr>
              <a:t>ü</a:t>
            </a:r>
            <a:r>
              <a:rPr lang="en-GB" sz="4000" dirty="0" err="1" smtClean="0">
                <a:solidFill>
                  <a:schemeClr val="tx1"/>
                </a:solidFill>
                <a:latin typeface="Bahnschrift Light" panose="020B0502040204020203" pitchFamily="34" charset="0"/>
              </a:rPr>
              <a:t>bariz</a:t>
            </a:r>
            <a:r>
              <a:rPr lang="az-Latn-AZ" sz="4000" dirty="0" smtClean="0">
                <a:solidFill>
                  <a:schemeClr val="tx1"/>
                </a:solidFill>
                <a:latin typeface="Bahnschrift Light" panose="020B0502040204020203" pitchFamily="34" charset="0"/>
              </a:rPr>
              <a:t>ə</a:t>
            </a:r>
            <a:r>
              <a:rPr lang="en-GB" sz="4000" dirty="0" smtClean="0">
                <a:solidFill>
                  <a:schemeClr val="tx1"/>
                </a:solidFill>
                <a:latin typeface="Bahnschrift Light" panose="020B0502040204020203" pitchFamily="34" charset="0"/>
              </a:rPr>
              <a:t> </a:t>
            </a:r>
            <a:r>
              <a:rPr lang="en-GB" sz="4000" dirty="0" err="1" smtClean="0">
                <a:solidFill>
                  <a:schemeClr val="tx1"/>
                </a:solidFill>
                <a:latin typeface="Bahnschrift Light" panose="020B0502040204020203" pitchFamily="34" charset="0"/>
              </a:rPr>
              <a:t>aparark</a:t>
            </a:r>
            <a:r>
              <a:rPr lang="az-Latn-AZ" sz="4000" dirty="0" smtClean="0">
                <a:solidFill>
                  <a:schemeClr val="tx1"/>
                </a:solidFill>
                <a:latin typeface="Bahnschrift Light" panose="020B0502040204020203" pitchFamily="34" charset="0"/>
              </a:rPr>
              <a:t>ə</a:t>
            </a:r>
            <a:r>
              <a:rPr lang="en-GB" sz="4000" dirty="0" smtClean="0">
                <a:solidFill>
                  <a:schemeClr val="tx1"/>
                </a:solidFill>
                <a:latin typeface="Bahnschrift Light" panose="020B0502040204020203" pitchFamily="34" charset="0"/>
              </a:rPr>
              <a:t>n </a:t>
            </a:r>
            <a:r>
              <a:rPr lang="en-GB" sz="4000" dirty="0" err="1" smtClean="0">
                <a:solidFill>
                  <a:schemeClr val="tx1"/>
                </a:solidFill>
                <a:latin typeface="Bahnschrift Light" panose="020B0502040204020203" pitchFamily="34" charset="0"/>
              </a:rPr>
              <a:t>klin</a:t>
            </a:r>
            <a:r>
              <a:rPr lang="az-Latn-AZ" sz="4000" dirty="0" smtClean="0">
                <a:solidFill>
                  <a:schemeClr val="tx1"/>
                </a:solidFill>
                <a:latin typeface="Bahnschrift Light" panose="020B0502040204020203" pitchFamily="34" charset="0"/>
              </a:rPr>
              <a:t>ç</a:t>
            </a:r>
            <a:r>
              <a:rPr lang="en-GB" sz="4000" dirty="0" smtClean="0">
                <a:solidFill>
                  <a:schemeClr val="tx1"/>
                </a:solidFill>
                <a:latin typeface="Bahnschrift Light" panose="020B0502040204020203" pitchFamily="34" charset="0"/>
              </a:rPr>
              <a:t> </a:t>
            </a:r>
            <a:r>
              <a:rPr lang="en-GB" sz="4000" dirty="0" err="1" smtClean="0">
                <a:solidFill>
                  <a:schemeClr val="tx1"/>
                </a:solidFill>
                <a:latin typeface="Bahnschrift Light" panose="020B0502040204020203" pitchFamily="34" charset="0"/>
              </a:rPr>
              <a:t>hal</a:t>
            </a:r>
            <a:r>
              <a:rPr lang="az-Latn-AZ" sz="4000" dirty="0">
                <a:solidFill>
                  <a:schemeClr val="tx1"/>
                </a:solidFill>
                <a:latin typeface="Bahnschrift Light" panose="020B0502040204020203" pitchFamily="34" charset="0"/>
              </a:rPr>
              <a:t>ı</a:t>
            </a:r>
            <a:r>
              <a:rPr lang="en-GB" sz="4000" dirty="0" err="1" smtClean="0">
                <a:solidFill>
                  <a:schemeClr val="tx1"/>
                </a:solidFill>
                <a:latin typeface="Bahnschrift Light" panose="020B0502040204020203" pitchFamily="34" charset="0"/>
              </a:rPr>
              <a:t>na</a:t>
            </a:r>
            <a:r>
              <a:rPr lang="en-GB" sz="4000" dirty="0" smtClean="0">
                <a:solidFill>
                  <a:schemeClr val="tx1"/>
                </a:solidFill>
                <a:latin typeface="Bahnschrift Light" panose="020B0502040204020203" pitchFamily="34" charset="0"/>
              </a:rPr>
              <a:t> </a:t>
            </a:r>
            <a:r>
              <a:rPr lang="en-GB" sz="4000" dirty="0" err="1" smtClean="0">
                <a:solidFill>
                  <a:schemeClr val="tx1"/>
                </a:solidFill>
                <a:latin typeface="Bahnschrift Light" panose="020B0502040204020203" pitchFamily="34" charset="0"/>
              </a:rPr>
              <a:t>ke</a:t>
            </a:r>
            <a:r>
              <a:rPr lang="az-Latn-AZ" sz="4000" dirty="0" smtClean="0">
                <a:solidFill>
                  <a:schemeClr val="tx1"/>
                </a:solidFill>
                <a:latin typeface="Bahnschrift Light" panose="020B0502040204020203" pitchFamily="34" charset="0"/>
              </a:rPr>
              <a:t>çi</a:t>
            </a:r>
            <a:r>
              <a:rPr lang="en-GB" sz="4000" dirty="0" smtClean="0">
                <a:solidFill>
                  <a:schemeClr val="tx1"/>
                </a:solidFill>
                <a:latin typeface="Bahnschrift Light" panose="020B0502040204020203" pitchFamily="34" charset="0"/>
              </a:rPr>
              <a:t>r v</a:t>
            </a:r>
            <a:r>
              <a:rPr lang="az-Latn-AZ" sz="4000" dirty="0" smtClean="0">
                <a:solidFill>
                  <a:schemeClr val="tx1"/>
                </a:solidFill>
                <a:latin typeface="Bahnschrift Light" panose="020B0502040204020203" pitchFamily="34" charset="0"/>
              </a:rPr>
              <a:t>ə</a:t>
            </a:r>
            <a:r>
              <a:rPr lang="en-GB" sz="4000" dirty="0" smtClean="0">
                <a:solidFill>
                  <a:schemeClr val="tx1"/>
                </a:solidFill>
                <a:latin typeface="Bahnschrift Light" panose="020B0502040204020203" pitchFamily="34" charset="0"/>
              </a:rPr>
              <a:t> r</a:t>
            </a:r>
            <a:r>
              <a:rPr lang="az-Latn-AZ" sz="4000" dirty="0" smtClean="0">
                <a:solidFill>
                  <a:schemeClr val="tx1"/>
                </a:solidFill>
                <a:latin typeface="Bahnschrift Light" panose="020B0502040204020203" pitchFamily="34" charset="0"/>
              </a:rPr>
              <a:t>ə</a:t>
            </a:r>
            <a:r>
              <a:rPr lang="en-GB" sz="4000" dirty="0" err="1" smtClean="0">
                <a:solidFill>
                  <a:schemeClr val="tx1"/>
                </a:solidFill>
                <a:latin typeface="Bahnschrift Light" panose="020B0502040204020203" pitchFamily="34" charset="0"/>
              </a:rPr>
              <a:t>qibini</a:t>
            </a:r>
            <a:r>
              <a:rPr lang="en-GB" sz="4000" dirty="0" smtClean="0">
                <a:solidFill>
                  <a:schemeClr val="tx1"/>
                </a:solidFill>
                <a:latin typeface="Bahnschrift Light" panose="020B0502040204020203" pitchFamily="34" charset="0"/>
              </a:rPr>
              <a:t> d</a:t>
            </a:r>
            <a:r>
              <a:rPr lang="az-Latn-AZ" sz="4000" dirty="0" smtClean="0">
                <a:solidFill>
                  <a:schemeClr val="tx1"/>
                </a:solidFill>
                <a:latin typeface="Bahnschrift Light" panose="020B0502040204020203" pitchFamily="34" charset="0"/>
              </a:rPr>
              <a:t>iş</a:t>
            </a:r>
            <a:r>
              <a:rPr lang="en-GB" sz="4000" dirty="0" smtClean="0">
                <a:solidFill>
                  <a:schemeClr val="tx1"/>
                </a:solidFill>
                <a:latin typeface="Bahnschrift Light" panose="020B0502040204020203" pitchFamily="34" charset="0"/>
              </a:rPr>
              <a:t>l</a:t>
            </a:r>
            <a:r>
              <a:rPr lang="az-Latn-AZ" sz="4000" dirty="0" smtClean="0">
                <a:solidFill>
                  <a:schemeClr val="tx1"/>
                </a:solidFill>
                <a:latin typeface="Bahnschrift Light" panose="020B0502040204020203" pitchFamily="34" charset="0"/>
              </a:rPr>
              <a:t>ə</a:t>
            </a:r>
            <a:r>
              <a:rPr lang="en-GB" sz="4000" dirty="0" err="1" smtClean="0">
                <a:solidFill>
                  <a:schemeClr val="tx1"/>
                </a:solidFill>
                <a:latin typeface="Bahnschrift Light" panose="020B0502040204020203" pitchFamily="34" charset="0"/>
              </a:rPr>
              <a:t>yir</a:t>
            </a:r>
            <a:r>
              <a:rPr lang="en-GB" sz="4000" dirty="0">
                <a:solidFill>
                  <a:schemeClr val="tx1"/>
                </a:solidFill>
                <a:latin typeface="Bahnschrift Light" panose="020B0502040204020203" pitchFamily="34" charset="0"/>
              </a:rPr>
              <a:t>. </a:t>
            </a:r>
            <a:r>
              <a:rPr lang="en-GB" sz="4000" dirty="0" smtClean="0">
                <a:solidFill>
                  <a:schemeClr val="tx1"/>
                </a:solidFill>
                <a:latin typeface="Bahnschrift Light" panose="020B0502040204020203" pitchFamily="34" charset="0"/>
              </a:rPr>
              <a:t>B</a:t>
            </a:r>
            <a:r>
              <a:rPr lang="az-Latn-AZ" sz="4000" dirty="0" smtClean="0">
                <a:solidFill>
                  <a:schemeClr val="tx1"/>
                </a:solidFill>
                <a:latin typeface="Bahnschrift Light" panose="020B0502040204020203" pitchFamily="34" charset="0"/>
              </a:rPr>
              <a:t>u hadisəni şərh edərək</a:t>
            </a:r>
            <a:r>
              <a:rPr lang="en-GB" sz="4000" dirty="0" smtClean="0">
                <a:solidFill>
                  <a:schemeClr val="tx1"/>
                </a:solidFill>
                <a:latin typeface="Bahnschrift Light" panose="020B0502040204020203" pitchFamily="34" charset="0"/>
              </a:rPr>
              <a:t> </a:t>
            </a:r>
            <a:r>
              <a:rPr lang="az-Latn-AZ" sz="4000" dirty="0" smtClean="0">
                <a:solidFill>
                  <a:schemeClr val="tx1"/>
                </a:solidFill>
                <a:latin typeface="Bahnschrift Light" panose="020B0502040204020203" pitchFamily="34" charset="0"/>
              </a:rPr>
              <a:t>ş</a:t>
            </a:r>
            <a:r>
              <a:rPr lang="az-Latn-AZ" sz="4000" dirty="0">
                <a:solidFill>
                  <a:schemeClr val="tx1"/>
                </a:solidFill>
                <a:latin typeface="Bahnschrift Light" panose="020B0502040204020203" pitchFamily="34" charset="0"/>
              </a:rPr>
              <a:t>ə</a:t>
            </a:r>
            <a:r>
              <a:rPr lang="en-GB" sz="4000" dirty="0" err="1" smtClean="0">
                <a:solidFill>
                  <a:schemeClr val="tx1"/>
                </a:solidFill>
                <a:latin typeface="Bahnschrift Light" panose="020B0502040204020203" pitchFamily="34" charset="0"/>
              </a:rPr>
              <a:t>rh</a:t>
            </a:r>
            <a:r>
              <a:rPr lang="az-Latn-AZ" sz="4000" dirty="0" smtClean="0">
                <a:solidFill>
                  <a:schemeClr val="tx1"/>
                </a:solidFill>
                <a:latin typeface="Bahnschrift Light" panose="020B0502040204020203" pitchFamily="34" charset="0"/>
              </a:rPr>
              <a:t>ç</a:t>
            </a:r>
            <a:r>
              <a:rPr lang="en-GB" sz="4000" dirty="0" err="1" smtClean="0">
                <a:solidFill>
                  <a:schemeClr val="tx1"/>
                </a:solidFill>
                <a:latin typeface="Bahnschrift Light" panose="020B0502040204020203" pitchFamily="34" charset="0"/>
              </a:rPr>
              <a:t>i</a:t>
            </a:r>
            <a:r>
              <a:rPr lang="en-GB" sz="4000" dirty="0" smtClean="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bokscunun</a:t>
            </a:r>
            <a:r>
              <a:rPr lang="en-GB" sz="4000" dirty="0">
                <a:solidFill>
                  <a:schemeClr val="tx1"/>
                </a:solidFill>
                <a:latin typeface="Bahnschrift Light" panose="020B0502040204020203" pitchFamily="34" charset="0"/>
              </a:rPr>
              <a:t> </a:t>
            </a:r>
            <a:r>
              <a:rPr lang="az-Latn-AZ" sz="4000" dirty="0" smtClean="0">
                <a:solidFill>
                  <a:schemeClr val="tx1"/>
                </a:solidFill>
                <a:latin typeface="Bahnschrift Light" panose="020B0502040204020203" pitchFamily="34" charset="0"/>
              </a:rPr>
              <a:t>Şə</a:t>
            </a:r>
            <a:r>
              <a:rPr lang="en-GB" sz="4000" dirty="0" err="1" smtClean="0">
                <a:solidFill>
                  <a:schemeClr val="tx1"/>
                </a:solidFill>
                <a:latin typeface="Bahnschrift Light" panose="020B0502040204020203" pitchFamily="34" charset="0"/>
              </a:rPr>
              <a:t>rqi</a:t>
            </a:r>
            <a:r>
              <a:rPr lang="en-GB" sz="4000" dirty="0" smtClean="0">
                <a:solidFill>
                  <a:schemeClr val="tx1"/>
                </a:solidFill>
                <a:latin typeface="Bahnschrift Light" panose="020B0502040204020203" pitchFamily="34" charset="0"/>
              </a:rPr>
              <a:t> </a:t>
            </a:r>
            <a:r>
              <a:rPr lang="en-GB" sz="4000" dirty="0" err="1" smtClean="0">
                <a:solidFill>
                  <a:schemeClr val="tx1"/>
                </a:solidFill>
                <a:latin typeface="Bahnschrift Light" panose="020B0502040204020203" pitchFamily="34" charset="0"/>
              </a:rPr>
              <a:t>avropan</a:t>
            </a:r>
            <a:r>
              <a:rPr lang="az-Latn-AZ" sz="4000" dirty="0" smtClean="0">
                <a:solidFill>
                  <a:schemeClr val="tx1"/>
                </a:solidFill>
                <a:latin typeface="Bahnschrift Light" panose="020B0502040204020203" pitchFamily="34" charset="0"/>
              </a:rPr>
              <a:t>ı</a:t>
            </a:r>
            <a:r>
              <a:rPr lang="en-GB" sz="4000" dirty="0" smtClean="0">
                <a:solidFill>
                  <a:schemeClr val="tx1"/>
                </a:solidFill>
                <a:latin typeface="Bahnschrift Light" panose="020B0502040204020203" pitchFamily="34" charset="0"/>
              </a:rPr>
              <a:t>n </a:t>
            </a:r>
            <a:r>
              <a:rPr lang="en-GB" sz="4000" dirty="0" err="1" smtClean="0">
                <a:solidFill>
                  <a:schemeClr val="tx1"/>
                </a:solidFill>
                <a:latin typeface="Bahnschrift Light" panose="020B0502040204020203" pitchFamily="34" charset="0"/>
              </a:rPr>
              <a:t>hans</a:t>
            </a:r>
            <a:r>
              <a:rPr lang="az-Latn-AZ" sz="4000" dirty="0">
                <a:solidFill>
                  <a:schemeClr val="tx1"/>
                </a:solidFill>
                <a:latin typeface="Bahnschrift Light" panose="020B0502040204020203" pitchFamily="34" charset="0"/>
              </a:rPr>
              <a:t>ı</a:t>
            </a:r>
            <a:r>
              <a:rPr lang="en-GB" sz="4000" dirty="0" smtClean="0">
                <a:solidFill>
                  <a:schemeClr val="tx1"/>
                </a:solidFill>
                <a:latin typeface="Bahnschrift Light" panose="020B0502040204020203" pitchFamily="34" charset="0"/>
              </a:rPr>
              <a:t> re</a:t>
            </a:r>
            <a:r>
              <a:rPr lang="az-Latn-AZ" sz="4000" dirty="0" smtClean="0">
                <a:solidFill>
                  <a:schemeClr val="tx1"/>
                </a:solidFill>
                <a:latin typeface="Bahnschrift Light" panose="020B0502040204020203" pitchFamily="34" charset="0"/>
              </a:rPr>
              <a:t>q</a:t>
            </a:r>
            <a:r>
              <a:rPr lang="en-GB" sz="4000" dirty="0" err="1" smtClean="0">
                <a:solidFill>
                  <a:schemeClr val="tx1"/>
                </a:solidFill>
                <a:latin typeface="Bahnschrift Light" panose="020B0502040204020203" pitchFamily="34" charset="0"/>
              </a:rPr>
              <a:t>ionundan</a:t>
            </a:r>
            <a:r>
              <a:rPr lang="en-GB" sz="4000" dirty="0" smtClean="0">
                <a:solidFill>
                  <a:schemeClr val="tx1"/>
                </a:solidFill>
                <a:latin typeface="Bahnschrift Light" panose="020B0502040204020203" pitchFamily="34" charset="0"/>
              </a:rPr>
              <a:t> </a:t>
            </a:r>
            <a:r>
              <a:rPr lang="en-GB" sz="4000" dirty="0" err="1" smtClean="0">
                <a:solidFill>
                  <a:schemeClr val="tx1"/>
                </a:solidFill>
                <a:latin typeface="Bahnschrift Light" panose="020B0502040204020203" pitchFamily="34" charset="0"/>
              </a:rPr>
              <a:t>oldu</a:t>
            </a:r>
            <a:r>
              <a:rPr lang="az-Latn-AZ" sz="4000" dirty="0">
                <a:solidFill>
                  <a:schemeClr val="tx1"/>
                </a:solidFill>
                <a:latin typeface="Bahnschrift Light" panose="020B0502040204020203" pitchFamily="34" charset="0"/>
              </a:rPr>
              <a:t>ğ</a:t>
            </a:r>
            <a:r>
              <a:rPr lang="en-GB" sz="4000" dirty="0" err="1" smtClean="0">
                <a:solidFill>
                  <a:schemeClr val="tx1"/>
                </a:solidFill>
                <a:latin typeface="Bahnschrift Light" panose="020B0502040204020203" pitchFamily="34" charset="0"/>
              </a:rPr>
              <a:t>unu</a:t>
            </a:r>
            <a:r>
              <a:rPr lang="en-GB" sz="4000" dirty="0" smtClean="0">
                <a:solidFill>
                  <a:schemeClr val="tx1"/>
                </a:solidFill>
                <a:latin typeface="Bahnschrift Light" panose="020B0502040204020203" pitchFamily="34" charset="0"/>
              </a:rPr>
              <a:t> f</a:t>
            </a:r>
            <a:r>
              <a:rPr lang="az-Latn-AZ" sz="4000" dirty="0" smtClean="0">
                <a:solidFill>
                  <a:schemeClr val="tx1"/>
                </a:solidFill>
                <a:latin typeface="Bahnschrift Light" panose="020B0502040204020203" pitchFamily="34" charset="0"/>
              </a:rPr>
              <a:t>ə</a:t>
            </a:r>
            <a:r>
              <a:rPr lang="en-GB" sz="4000" dirty="0" err="1" smtClean="0">
                <a:solidFill>
                  <a:schemeClr val="tx1"/>
                </a:solidFill>
                <a:latin typeface="Bahnschrift Light" panose="020B0502040204020203" pitchFamily="34" charset="0"/>
              </a:rPr>
              <a:t>rz</a:t>
            </a:r>
            <a:r>
              <a:rPr lang="en-GB" sz="4000" dirty="0" smtClean="0">
                <a:solidFill>
                  <a:schemeClr val="tx1"/>
                </a:solidFill>
                <a:latin typeface="Bahnschrift Light" panose="020B0502040204020203" pitchFamily="34" charset="0"/>
              </a:rPr>
              <a:t> </a:t>
            </a:r>
            <a:r>
              <a:rPr lang="en-GB" sz="4000" dirty="0" err="1" smtClean="0">
                <a:solidFill>
                  <a:schemeClr val="tx1"/>
                </a:solidFill>
                <a:latin typeface="Bahnschrift Light" panose="020B0502040204020203" pitchFamily="34" charset="0"/>
              </a:rPr>
              <a:t>edir</a:t>
            </a:r>
            <a:r>
              <a:rPr lang="az-Latn-AZ" sz="4000" dirty="0" smtClean="0">
                <a:solidFill>
                  <a:schemeClr val="tx1"/>
                </a:solidFill>
                <a:latin typeface="Bahnschrift Light" panose="020B0502040204020203" pitchFamily="34" charset="0"/>
              </a:rPr>
              <a:t>?</a:t>
            </a:r>
            <a:endParaRPr lang="en-GB" sz="4000" dirty="0">
              <a:solidFill>
                <a:schemeClr val="tx1"/>
              </a:solidFill>
              <a:latin typeface="Bahnschrift Light" panose="020B0502040204020203" pitchFamily="34" charset="0"/>
            </a:endParaRPr>
          </a:p>
        </p:txBody>
      </p:sp>
      <p:sp>
        <p:nvSpPr>
          <p:cNvPr id="4" name="TextBox 3"/>
          <p:cNvSpPr txBox="1"/>
          <p:nvPr/>
        </p:nvSpPr>
        <p:spPr>
          <a:xfrm>
            <a:off x="1254825" y="795647"/>
            <a:ext cx="2299855" cy="646331"/>
          </a:xfrm>
          <a:prstGeom prst="rect">
            <a:avLst/>
          </a:prstGeom>
          <a:noFill/>
        </p:spPr>
        <p:txBody>
          <a:bodyPr wrap="square" rtlCol="0">
            <a:spAutoFit/>
          </a:bodyPr>
          <a:lstStyle/>
          <a:p>
            <a:r>
              <a:rPr lang="az-Latn-AZ" sz="3600" dirty="0" smtClean="0"/>
              <a:t>Sual </a:t>
            </a:r>
            <a:r>
              <a:rPr lang="en-GB" sz="3600" dirty="0" smtClean="0"/>
              <a:t>#</a:t>
            </a:r>
            <a:r>
              <a:rPr lang="az-Latn-AZ" sz="3600" dirty="0"/>
              <a:t>6</a:t>
            </a:r>
            <a:endParaRPr lang="en-GB" sz="3600" dirty="0"/>
          </a:p>
        </p:txBody>
      </p:sp>
    </p:spTree>
    <p:extLst>
      <p:ext uri="{BB962C8B-B14F-4D97-AF65-F5344CB8AC3E}">
        <p14:creationId xmlns:p14="http://schemas.microsoft.com/office/powerpoint/2010/main" val="25775090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2218" y="1595253"/>
            <a:ext cx="10058400" cy="4663044"/>
          </a:xfrm>
        </p:spPr>
        <p:txBody>
          <a:bodyPr>
            <a:normAutofit/>
          </a:bodyPr>
          <a:lstStyle/>
          <a:p>
            <a:pPr algn="ctr"/>
            <a:r>
              <a:rPr lang="en-GB" sz="4000" dirty="0">
                <a:solidFill>
                  <a:schemeClr val="tx1"/>
                </a:solidFill>
                <a:latin typeface="Bahnschrift Light" panose="020B0502040204020203" pitchFamily="34" charset="0"/>
              </a:rPr>
              <a:t>Hollywood </a:t>
            </a:r>
            <a:r>
              <a:rPr lang="en-GB" sz="4000" dirty="0" smtClean="0">
                <a:solidFill>
                  <a:schemeClr val="tx1"/>
                </a:solidFill>
                <a:latin typeface="Bahnschrift Light" panose="020B0502040204020203" pitchFamily="34" charset="0"/>
              </a:rPr>
              <a:t>E.H</a:t>
            </a:r>
            <a:r>
              <a:rPr lang="az-Latn-AZ" sz="4000" dirty="0" smtClean="0">
                <a:solidFill>
                  <a:schemeClr val="tx1"/>
                </a:solidFill>
                <a:latin typeface="Bahnschrift Light" panose="020B0502040204020203" pitchFamily="34" charset="0"/>
              </a:rPr>
              <a:t> press</a:t>
            </a:r>
            <a:r>
              <a:rPr lang="en-GB" sz="4000" dirty="0" smtClean="0">
                <a:solidFill>
                  <a:schemeClr val="tx1"/>
                </a:solidFill>
                <a:latin typeface="Bahnschrift Light" panose="020B0502040204020203" pitchFamily="34" charset="0"/>
              </a:rPr>
              <a:t> </a:t>
            </a:r>
            <a:r>
              <a:rPr lang="az-Latn-AZ" sz="4000" dirty="0" smtClean="0">
                <a:solidFill>
                  <a:schemeClr val="tx1"/>
                </a:solidFill>
                <a:latin typeface="Bahnschrift Light" panose="020B0502040204020203" pitchFamily="34" charset="0"/>
              </a:rPr>
              <a:t>ş</a:t>
            </a:r>
            <a:r>
              <a:rPr lang="en-GB" sz="4000" dirty="0" smtClean="0">
                <a:solidFill>
                  <a:schemeClr val="tx1"/>
                </a:solidFill>
                <a:latin typeface="Bahnschrift Light" panose="020B0502040204020203" pitchFamily="34" charset="0"/>
              </a:rPr>
              <a:t>irk</a:t>
            </a:r>
            <a:r>
              <a:rPr lang="az-Latn-AZ" sz="4000" dirty="0" smtClean="0">
                <a:solidFill>
                  <a:schemeClr val="tx1"/>
                </a:solidFill>
                <a:latin typeface="Bahnschrift Light" panose="020B0502040204020203" pitchFamily="34" charset="0"/>
              </a:rPr>
              <a:t>ə</a:t>
            </a:r>
            <a:r>
              <a:rPr lang="en-GB" sz="4000" dirty="0" smtClean="0">
                <a:solidFill>
                  <a:schemeClr val="tx1"/>
                </a:solidFill>
                <a:latin typeface="Bahnschrift Light" panose="020B0502040204020203" pitchFamily="34" charset="0"/>
              </a:rPr>
              <a:t>tin</a:t>
            </a:r>
            <a:r>
              <a:rPr lang="az-Latn-AZ" sz="4000" dirty="0" smtClean="0">
                <a:solidFill>
                  <a:schemeClr val="tx1"/>
                </a:solidFill>
                <a:latin typeface="Bahnschrift Light" panose="020B0502040204020203" pitchFamily="34" charset="0"/>
              </a:rPr>
              <a:t>ə</a:t>
            </a:r>
            <a:r>
              <a:rPr lang="en-GB" sz="4000" dirty="0" smtClean="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tez-tez</a:t>
            </a:r>
            <a:r>
              <a:rPr lang="en-GB" sz="4000" dirty="0">
                <a:solidFill>
                  <a:schemeClr val="tx1"/>
                </a:solidFill>
                <a:latin typeface="Bahnschrift Light" panose="020B0502040204020203" pitchFamily="34" charset="0"/>
              </a:rPr>
              <a:t> </a:t>
            </a:r>
            <a:r>
              <a:rPr lang="en-GB" sz="4000" dirty="0" smtClean="0">
                <a:solidFill>
                  <a:schemeClr val="tx1"/>
                </a:solidFill>
                <a:latin typeface="Bahnschrift Light" panose="020B0502040204020203" pitchFamily="34" charset="0"/>
              </a:rPr>
              <a:t>m</a:t>
            </a:r>
            <a:r>
              <a:rPr lang="az-Latn-AZ" sz="4000" dirty="0" smtClean="0">
                <a:solidFill>
                  <a:schemeClr val="tx1"/>
                </a:solidFill>
                <a:latin typeface="Bahnschrift Light" panose="020B0502040204020203" pitchFamily="34" charset="0"/>
              </a:rPr>
              <a:t>ü</a:t>
            </a:r>
            <a:r>
              <a:rPr lang="en-GB" sz="4000" dirty="0" err="1" smtClean="0">
                <a:solidFill>
                  <a:schemeClr val="tx1"/>
                </a:solidFill>
                <a:latin typeface="Bahnschrift Light" panose="020B0502040204020203" pitchFamily="34" charset="0"/>
              </a:rPr>
              <a:t>raci</a:t>
            </a:r>
            <a:r>
              <a:rPr lang="az-Latn-AZ" sz="4000" dirty="0" smtClean="0">
                <a:solidFill>
                  <a:schemeClr val="tx1"/>
                </a:solidFill>
                <a:latin typeface="Bahnschrift Light" panose="020B0502040204020203" pitchFamily="34" charset="0"/>
              </a:rPr>
              <a:t>ə</a:t>
            </a:r>
            <a:r>
              <a:rPr lang="en-GB" sz="4000" dirty="0" smtClean="0">
                <a:solidFill>
                  <a:schemeClr val="tx1"/>
                </a:solidFill>
                <a:latin typeface="Bahnschrift Light" panose="020B0502040204020203" pitchFamily="34" charset="0"/>
              </a:rPr>
              <a:t>t </a:t>
            </a:r>
            <a:r>
              <a:rPr lang="en-GB" sz="4000" dirty="0" err="1">
                <a:solidFill>
                  <a:schemeClr val="tx1"/>
                </a:solidFill>
                <a:latin typeface="Bahnschrift Light" panose="020B0502040204020203" pitchFamily="34" charset="0"/>
              </a:rPr>
              <a:t>edir</a:t>
            </a:r>
            <a:r>
              <a:rPr lang="en-GB" sz="4000" dirty="0">
                <a:solidFill>
                  <a:schemeClr val="tx1"/>
                </a:solidFill>
                <a:latin typeface="Bahnschrift Light" panose="020B0502040204020203" pitchFamily="34" charset="0"/>
              </a:rPr>
              <a:t>.  </a:t>
            </a:r>
            <a:r>
              <a:rPr lang="en-GB" sz="4000" dirty="0" err="1" smtClean="0">
                <a:solidFill>
                  <a:schemeClr val="tx1"/>
                </a:solidFill>
                <a:latin typeface="Bahnschrift Light" panose="020B0502040204020203" pitchFamily="34" charset="0"/>
              </a:rPr>
              <a:t>Onlar</a:t>
            </a:r>
            <a:r>
              <a:rPr lang="az-Latn-AZ" sz="4000" dirty="0" smtClean="0">
                <a:solidFill>
                  <a:schemeClr val="tx1"/>
                </a:solidFill>
                <a:latin typeface="Bahnschrift Light" panose="020B0502040204020203" pitchFamily="34" charset="0"/>
              </a:rPr>
              <a:t>ı</a:t>
            </a:r>
            <a:r>
              <a:rPr lang="en-GB" sz="4000" dirty="0" smtClean="0">
                <a:solidFill>
                  <a:schemeClr val="tx1"/>
                </a:solidFill>
                <a:latin typeface="Bahnschrift Light" panose="020B0502040204020203" pitchFamily="34" charset="0"/>
              </a:rPr>
              <a:t>n </a:t>
            </a:r>
            <a:r>
              <a:rPr lang="en-GB" sz="4000" dirty="0" err="1">
                <a:solidFill>
                  <a:schemeClr val="tx1"/>
                </a:solidFill>
                <a:latin typeface="Bahnschrift Light" panose="020B0502040204020203" pitchFamily="34" charset="0"/>
              </a:rPr>
              <a:t>istehsal</a:t>
            </a:r>
            <a:r>
              <a:rPr lang="en-GB" sz="4000" dirty="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etdiyi</a:t>
            </a:r>
            <a:r>
              <a:rPr lang="en-GB" sz="4000" dirty="0">
                <a:solidFill>
                  <a:schemeClr val="tx1"/>
                </a:solidFill>
                <a:latin typeface="Bahnschrift Light" panose="020B0502040204020203" pitchFamily="34" charset="0"/>
              </a:rPr>
              <a:t> </a:t>
            </a:r>
            <a:r>
              <a:rPr lang="en-GB" sz="4000" dirty="0" smtClean="0">
                <a:solidFill>
                  <a:schemeClr val="tx1"/>
                </a:solidFill>
                <a:latin typeface="Bahnschrift Light" panose="020B0502040204020203" pitchFamily="34" charset="0"/>
              </a:rPr>
              <a:t>m</a:t>
            </a:r>
            <a:r>
              <a:rPr lang="az-Latn-AZ" sz="4000" dirty="0" smtClean="0">
                <a:solidFill>
                  <a:schemeClr val="tx1"/>
                </a:solidFill>
                <a:latin typeface="Bahnschrift Light" panose="020B0502040204020203" pitchFamily="34" charset="0"/>
              </a:rPr>
              <a:t>ə</a:t>
            </a:r>
            <a:r>
              <a:rPr lang="en-GB" sz="4000" dirty="0" err="1" smtClean="0">
                <a:solidFill>
                  <a:schemeClr val="tx1"/>
                </a:solidFill>
                <a:latin typeface="Bahnschrift Light" panose="020B0502040204020203" pitchFamily="34" charset="0"/>
              </a:rPr>
              <a:t>hsullar</a:t>
            </a:r>
            <a:r>
              <a:rPr lang="en-GB" sz="4000" dirty="0" smtClean="0">
                <a:solidFill>
                  <a:schemeClr val="tx1"/>
                </a:solidFill>
                <a:latin typeface="Bahnschrift Light" panose="020B0502040204020203" pitchFamily="34" charset="0"/>
              </a:rPr>
              <a:t> </a:t>
            </a:r>
            <a:r>
              <a:rPr lang="en-GB" sz="4000" dirty="0" err="1" smtClean="0">
                <a:solidFill>
                  <a:schemeClr val="tx1"/>
                </a:solidFill>
                <a:latin typeface="Bahnschrift Light" panose="020B0502040204020203" pitchFamily="34" charset="0"/>
              </a:rPr>
              <a:t>kom</a:t>
            </a:r>
            <a:r>
              <a:rPr lang="az-Latn-AZ" sz="4000" dirty="0" smtClean="0">
                <a:solidFill>
                  <a:schemeClr val="tx1"/>
                </a:solidFill>
                <a:latin typeface="Bahnschrift Light" panose="020B0502040204020203" pitchFamily="34" charset="0"/>
              </a:rPr>
              <a:t>ə</a:t>
            </a:r>
            <a:r>
              <a:rPr lang="en-GB" sz="4000" dirty="0" smtClean="0">
                <a:solidFill>
                  <a:schemeClr val="tx1"/>
                </a:solidFill>
                <a:latin typeface="Bahnschrift Light" panose="020B0502040204020203" pitchFamily="34" charset="0"/>
              </a:rPr>
              <a:t>k </a:t>
            </a:r>
            <a:r>
              <a:rPr lang="en-GB" sz="4000" dirty="0" err="1">
                <a:solidFill>
                  <a:schemeClr val="tx1"/>
                </a:solidFill>
                <a:latin typeface="Bahnschrift Light" panose="020B0502040204020203" pitchFamily="34" charset="0"/>
              </a:rPr>
              <a:t>edir</a:t>
            </a:r>
            <a:r>
              <a:rPr lang="en-GB" sz="4000" dirty="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ki</a:t>
            </a:r>
            <a:r>
              <a:rPr lang="en-GB" sz="4000" dirty="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kino</a:t>
            </a:r>
            <a:r>
              <a:rPr lang="en-GB" sz="4000" dirty="0">
                <a:solidFill>
                  <a:schemeClr val="tx1"/>
                </a:solidFill>
                <a:latin typeface="Bahnschrift Light" panose="020B0502040204020203" pitchFamily="34" charset="0"/>
              </a:rPr>
              <a:t> </a:t>
            </a:r>
            <a:r>
              <a:rPr lang="en-GB" sz="4000" dirty="0" err="1" smtClean="0">
                <a:solidFill>
                  <a:schemeClr val="tx1"/>
                </a:solidFill>
                <a:latin typeface="Bahnschrift Light" panose="020B0502040204020203" pitchFamily="34" charset="0"/>
              </a:rPr>
              <a:t>istehsal</a:t>
            </a:r>
            <a:r>
              <a:rPr lang="az-Latn-AZ" sz="4000" dirty="0" smtClean="0">
                <a:solidFill>
                  <a:schemeClr val="tx1"/>
                </a:solidFill>
                <a:latin typeface="Bahnschrift Light" panose="020B0502040204020203" pitchFamily="34" charset="0"/>
              </a:rPr>
              <a:t>çı</a:t>
            </a:r>
            <a:r>
              <a:rPr lang="en-GB" sz="4000" dirty="0" smtClean="0">
                <a:solidFill>
                  <a:schemeClr val="tx1"/>
                </a:solidFill>
                <a:latin typeface="Bahnschrift Light" panose="020B0502040204020203" pitchFamily="34" charset="0"/>
              </a:rPr>
              <a:t>s</a:t>
            </a:r>
            <a:r>
              <a:rPr lang="az-Latn-AZ" sz="4000" dirty="0">
                <a:solidFill>
                  <a:schemeClr val="tx1"/>
                </a:solidFill>
                <a:latin typeface="Bahnschrift Light" panose="020B0502040204020203" pitchFamily="34" charset="0"/>
              </a:rPr>
              <a:t>ı</a:t>
            </a:r>
            <a:r>
              <a:rPr lang="en-GB" sz="4000" dirty="0" smtClean="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irad</a:t>
            </a:r>
            <a:r>
              <a:rPr lang="en-GB" sz="4000" dirty="0">
                <a:solidFill>
                  <a:schemeClr val="tx1"/>
                </a:solidFill>
                <a:latin typeface="Bahnschrift Light" panose="020B0502040204020203" pitchFamily="34" charset="0"/>
              </a:rPr>
              <a:t> </a:t>
            </a:r>
            <a:r>
              <a:rPr lang="en-GB" sz="4000" dirty="0" smtClean="0">
                <a:solidFill>
                  <a:schemeClr val="tx1"/>
                </a:solidFill>
                <a:latin typeface="Bahnschrift Light" panose="020B0502040204020203" pitchFamily="34" charset="0"/>
              </a:rPr>
              <a:t>e</a:t>
            </a:r>
            <a:r>
              <a:rPr lang="az-Latn-AZ" sz="4000" dirty="0">
                <a:solidFill>
                  <a:schemeClr val="tx1"/>
                </a:solidFill>
                <a:latin typeface="Bahnschrift Light" panose="020B0502040204020203" pitchFamily="34" charset="0"/>
              </a:rPr>
              <a:t>ş</a:t>
            </a:r>
            <a:r>
              <a:rPr lang="en-GB" sz="4000" dirty="0" err="1" smtClean="0">
                <a:solidFill>
                  <a:schemeClr val="tx1"/>
                </a:solidFill>
                <a:latin typeface="Bahnschrift Light" panose="020B0502040204020203" pitchFamily="34" charset="0"/>
              </a:rPr>
              <a:t>itm</a:t>
            </a:r>
            <a:r>
              <a:rPr lang="az-Latn-AZ" sz="4000" dirty="0" smtClean="0">
                <a:solidFill>
                  <a:schemeClr val="tx1"/>
                </a:solidFill>
                <a:latin typeface="Bahnschrift Light" panose="020B0502040204020203" pitchFamily="34" charset="0"/>
              </a:rPr>
              <a:t>ə</a:t>
            </a:r>
            <a:r>
              <a:rPr lang="en-GB" sz="4000" dirty="0" smtClean="0">
                <a:solidFill>
                  <a:schemeClr val="tx1"/>
                </a:solidFill>
                <a:latin typeface="Bahnschrift Light" panose="020B0502040204020203" pitchFamily="34" charset="0"/>
              </a:rPr>
              <a:t>sin</a:t>
            </a:r>
            <a:r>
              <a:rPr lang="az-Latn-AZ" sz="4000" dirty="0" smtClean="0">
                <a:solidFill>
                  <a:schemeClr val="tx1"/>
                </a:solidFill>
                <a:latin typeface="Bahnschrift Light" panose="020B0502040204020203" pitchFamily="34" charset="0"/>
              </a:rPr>
              <a:t> və</a:t>
            </a:r>
            <a:r>
              <a:rPr lang="en-GB" sz="4000" dirty="0" smtClean="0">
                <a:solidFill>
                  <a:schemeClr val="tx1"/>
                </a:solidFill>
                <a:latin typeface="Bahnschrift Light" panose="020B0502040204020203" pitchFamily="34" charset="0"/>
              </a:rPr>
              <a:t> </a:t>
            </a:r>
            <a:r>
              <a:rPr lang="az-Latn-AZ" sz="4000" dirty="0" smtClean="0">
                <a:solidFill>
                  <a:schemeClr val="tx1"/>
                </a:solidFill>
                <a:latin typeface="Bahnschrift Light" panose="020B0502040204020203" pitchFamily="34" charset="0"/>
              </a:rPr>
              <a:t>kinoda</a:t>
            </a:r>
            <a:r>
              <a:rPr lang="en-GB" sz="4000" dirty="0" smtClean="0">
                <a:solidFill>
                  <a:schemeClr val="tx1"/>
                </a:solidFill>
                <a:latin typeface="Bahnschrift Light" panose="020B0502040204020203" pitchFamily="34" charset="0"/>
              </a:rPr>
              <a:t> </a:t>
            </a:r>
            <a:r>
              <a:rPr lang="az-Latn-AZ" sz="4000" dirty="0" smtClean="0">
                <a:solidFill>
                  <a:schemeClr val="tx1"/>
                </a:solidFill>
                <a:latin typeface="Bahnschrift Light" panose="020B0502040204020203" pitchFamily="34" charset="0"/>
              </a:rPr>
              <a:t>səhv </a:t>
            </a:r>
            <a:r>
              <a:rPr lang="en-GB" sz="4000" dirty="0" err="1" smtClean="0">
                <a:solidFill>
                  <a:schemeClr val="tx1"/>
                </a:solidFill>
                <a:latin typeface="Bahnschrift Light" panose="020B0502040204020203" pitchFamily="34" charset="0"/>
              </a:rPr>
              <a:t>tarixi</a:t>
            </a:r>
            <a:r>
              <a:rPr lang="en-GB" sz="4000" dirty="0" smtClean="0">
                <a:solidFill>
                  <a:schemeClr val="tx1"/>
                </a:solidFill>
                <a:latin typeface="Bahnschrift Light" panose="020B0502040204020203" pitchFamily="34" charset="0"/>
              </a:rPr>
              <a:t> g</a:t>
            </a:r>
            <a:r>
              <a:rPr lang="az-Latn-AZ" sz="4000" dirty="0" smtClean="0">
                <a:solidFill>
                  <a:schemeClr val="tx1"/>
                </a:solidFill>
                <a:latin typeface="Bahnschrift Light" panose="020B0502040204020203" pitchFamily="34" charset="0"/>
              </a:rPr>
              <a:t>ö</a:t>
            </a:r>
            <a:r>
              <a:rPr lang="en-GB" sz="4000" dirty="0" err="1" smtClean="0">
                <a:solidFill>
                  <a:schemeClr val="tx1"/>
                </a:solidFill>
                <a:latin typeface="Bahnschrift Light" panose="020B0502040204020203" pitchFamily="34" charset="0"/>
              </a:rPr>
              <a:t>st</a:t>
            </a:r>
            <a:r>
              <a:rPr lang="az-Latn-AZ" sz="4000" dirty="0" smtClean="0">
                <a:solidFill>
                  <a:schemeClr val="tx1"/>
                </a:solidFill>
                <a:latin typeface="Bahnschrift Light" panose="020B0502040204020203" pitchFamily="34" charset="0"/>
              </a:rPr>
              <a:t>ə</a:t>
            </a:r>
            <a:r>
              <a:rPr lang="en-GB" sz="4000" dirty="0" err="1" smtClean="0">
                <a:solidFill>
                  <a:schemeClr val="tx1"/>
                </a:solidFill>
                <a:latin typeface="Bahnschrift Light" panose="020B0502040204020203" pitchFamily="34" charset="0"/>
              </a:rPr>
              <a:t>rmi</a:t>
            </a:r>
            <a:r>
              <a:rPr lang="az-Latn-AZ" sz="4000" dirty="0">
                <a:solidFill>
                  <a:schemeClr val="tx1"/>
                </a:solidFill>
                <a:latin typeface="Bahnschrift Light" panose="020B0502040204020203" pitchFamily="34" charset="0"/>
              </a:rPr>
              <a:t>ş</a:t>
            </a:r>
            <a:r>
              <a:rPr lang="en-GB" sz="4000" dirty="0" smtClean="0">
                <a:solidFill>
                  <a:schemeClr val="tx1"/>
                </a:solidFill>
                <a:latin typeface="Bahnschrift Light" panose="020B0502040204020203" pitchFamily="34" charset="0"/>
              </a:rPr>
              <a:t> </a:t>
            </a:r>
            <a:r>
              <a:rPr lang="en-GB" sz="4000" dirty="0" err="1" smtClean="0">
                <a:solidFill>
                  <a:schemeClr val="tx1"/>
                </a:solidFill>
                <a:latin typeface="Bahnschrift Light" panose="020B0502040204020203" pitchFamily="34" charset="0"/>
              </a:rPr>
              <a:t>olmas</a:t>
            </a:r>
            <a:r>
              <a:rPr lang="az-Latn-AZ" sz="4000" dirty="0" smtClean="0">
                <a:solidFill>
                  <a:schemeClr val="tx1"/>
                </a:solidFill>
                <a:latin typeface="Bahnschrift Light" panose="020B0502040204020203" pitchFamily="34" charset="0"/>
              </a:rPr>
              <a:t>ı</a:t>
            </a:r>
            <a:r>
              <a:rPr lang="en-GB" sz="4000" dirty="0" smtClean="0">
                <a:solidFill>
                  <a:schemeClr val="tx1"/>
                </a:solidFill>
                <a:latin typeface="Bahnschrift Light" panose="020B0502040204020203" pitchFamily="34" charset="0"/>
              </a:rPr>
              <a:t>n</a:t>
            </a:r>
            <a:r>
              <a:rPr lang="en-GB" sz="4000" dirty="0">
                <a:solidFill>
                  <a:schemeClr val="tx1"/>
                </a:solidFill>
                <a:latin typeface="Bahnschrift Light" panose="020B0502040204020203" pitchFamily="34" charset="0"/>
              </a:rPr>
              <a:t>. Bu </a:t>
            </a:r>
            <a:r>
              <a:rPr lang="az-Latn-AZ" sz="4000" dirty="0">
                <a:solidFill>
                  <a:schemeClr val="tx1"/>
                </a:solidFill>
                <a:latin typeface="Bahnschrift Light" panose="020B0502040204020203" pitchFamily="34" charset="0"/>
              </a:rPr>
              <a:t>ş</a:t>
            </a:r>
            <a:r>
              <a:rPr lang="en-GB" sz="4000" dirty="0" smtClean="0">
                <a:solidFill>
                  <a:schemeClr val="tx1"/>
                </a:solidFill>
                <a:latin typeface="Bahnschrift Light" panose="020B0502040204020203" pitchFamily="34" charset="0"/>
              </a:rPr>
              <a:t>irk</a:t>
            </a:r>
            <a:r>
              <a:rPr lang="az-Latn-AZ" sz="4000" dirty="0" smtClean="0">
                <a:solidFill>
                  <a:schemeClr val="tx1"/>
                </a:solidFill>
                <a:latin typeface="Bahnschrift Light" panose="020B0502040204020203" pitchFamily="34" charset="0"/>
              </a:rPr>
              <a:t>ə</a:t>
            </a:r>
            <a:r>
              <a:rPr lang="en-GB" sz="4000" dirty="0" smtClean="0">
                <a:solidFill>
                  <a:schemeClr val="tx1"/>
                </a:solidFill>
                <a:latin typeface="Bahnschrift Light" panose="020B0502040204020203" pitchFamily="34" charset="0"/>
              </a:rPr>
              <a:t>t n</a:t>
            </a:r>
            <a:r>
              <a:rPr lang="az-Latn-AZ" sz="4000" dirty="0" smtClean="0">
                <a:solidFill>
                  <a:schemeClr val="tx1"/>
                </a:solidFill>
                <a:latin typeface="Bahnschrift Light" panose="020B0502040204020203" pitchFamily="34" charset="0"/>
              </a:rPr>
              <a:t>ə</a:t>
            </a:r>
            <a:r>
              <a:rPr lang="en-GB" sz="4000" dirty="0" smtClean="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istehsal</a:t>
            </a:r>
            <a:r>
              <a:rPr lang="en-GB" sz="4000" dirty="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edir</a:t>
            </a:r>
            <a:r>
              <a:rPr lang="en-GB" sz="4000" dirty="0">
                <a:solidFill>
                  <a:schemeClr val="tx1"/>
                </a:solidFill>
                <a:latin typeface="Bahnschrift Light" panose="020B0502040204020203" pitchFamily="34" charset="0"/>
              </a:rPr>
              <a:t>?</a:t>
            </a:r>
            <a:endParaRPr lang="en-GB" sz="4000" dirty="0">
              <a:solidFill>
                <a:schemeClr val="tx1"/>
              </a:solidFill>
              <a:latin typeface="Bahnschrift Light" panose="020B0502040204020203" pitchFamily="34" charset="0"/>
            </a:endParaRPr>
          </a:p>
        </p:txBody>
      </p:sp>
      <p:sp>
        <p:nvSpPr>
          <p:cNvPr id="4" name="TextBox 3"/>
          <p:cNvSpPr txBox="1"/>
          <p:nvPr/>
        </p:nvSpPr>
        <p:spPr>
          <a:xfrm>
            <a:off x="1254825" y="795647"/>
            <a:ext cx="2299855" cy="646331"/>
          </a:xfrm>
          <a:prstGeom prst="rect">
            <a:avLst/>
          </a:prstGeom>
          <a:noFill/>
        </p:spPr>
        <p:txBody>
          <a:bodyPr wrap="square" rtlCol="0">
            <a:spAutoFit/>
          </a:bodyPr>
          <a:lstStyle/>
          <a:p>
            <a:r>
              <a:rPr lang="az-Latn-AZ" sz="3600" dirty="0" smtClean="0"/>
              <a:t>Sual </a:t>
            </a:r>
            <a:r>
              <a:rPr lang="en-GB" sz="3600" dirty="0" smtClean="0"/>
              <a:t>#</a:t>
            </a:r>
            <a:r>
              <a:rPr lang="az-Latn-AZ" sz="3600" dirty="0"/>
              <a:t>7</a:t>
            </a:r>
            <a:endParaRPr lang="en-GB" sz="3600" dirty="0"/>
          </a:p>
        </p:txBody>
      </p:sp>
    </p:spTree>
    <p:extLst>
      <p:ext uri="{BB962C8B-B14F-4D97-AF65-F5344CB8AC3E}">
        <p14:creationId xmlns:p14="http://schemas.microsoft.com/office/powerpoint/2010/main" val="572017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6592" y="1001486"/>
            <a:ext cx="10058400" cy="4663044"/>
          </a:xfrm>
        </p:spPr>
        <p:txBody>
          <a:bodyPr>
            <a:normAutofit/>
          </a:bodyPr>
          <a:lstStyle/>
          <a:p>
            <a:pPr algn="ctr"/>
            <a:r>
              <a:rPr lang="en-GB" sz="4000" dirty="0">
                <a:solidFill>
                  <a:schemeClr val="tx1"/>
                </a:solidFill>
                <a:latin typeface="Bahnschrift Light" panose="020B0502040204020203" pitchFamily="34" charset="0"/>
              </a:rPr>
              <a:t>2018ci </a:t>
            </a:r>
            <a:r>
              <a:rPr lang="az-Latn-AZ" sz="4000" dirty="0" smtClean="0">
                <a:solidFill>
                  <a:schemeClr val="tx1"/>
                </a:solidFill>
                <a:latin typeface="Bahnschrift Light" panose="020B0502040204020203" pitchFamily="34" charset="0"/>
              </a:rPr>
              <a:t>ildə </a:t>
            </a:r>
            <a:r>
              <a:rPr lang="en-GB" sz="4000" dirty="0" smtClean="0">
                <a:solidFill>
                  <a:schemeClr val="tx1"/>
                </a:solidFill>
                <a:latin typeface="Bahnschrift Light" panose="020B0502040204020203" pitchFamily="34" charset="0"/>
              </a:rPr>
              <a:t>London </a:t>
            </a:r>
            <a:r>
              <a:rPr lang="az-Latn-AZ" sz="4000" dirty="0" err="1">
                <a:solidFill>
                  <a:schemeClr val="tx1"/>
                </a:solidFill>
                <a:latin typeface="Bahnschrift Light" panose="020B0502040204020203" pitchFamily="34" charset="0"/>
              </a:rPr>
              <a:t>ə</a:t>
            </a:r>
            <a:r>
              <a:rPr lang="en-GB" sz="4000" dirty="0" err="1" smtClean="0">
                <a:solidFill>
                  <a:schemeClr val="tx1"/>
                </a:solidFill>
                <a:latin typeface="Bahnschrift Light" panose="020B0502040204020203" pitchFamily="34" charset="0"/>
              </a:rPr>
              <a:t>traf</a:t>
            </a:r>
            <a:r>
              <a:rPr lang="az-Latn-AZ" sz="4000" dirty="0" smtClean="0">
                <a:solidFill>
                  <a:schemeClr val="tx1"/>
                </a:solidFill>
                <a:latin typeface="Bahnschrift Light" panose="020B0502040204020203" pitchFamily="34" charset="0"/>
              </a:rPr>
              <a:t>ı</a:t>
            </a:r>
            <a:r>
              <a:rPr lang="en-GB" sz="4000" dirty="0" smtClean="0">
                <a:solidFill>
                  <a:schemeClr val="tx1"/>
                </a:solidFill>
                <a:latin typeface="Bahnschrift Light" panose="020B0502040204020203" pitchFamily="34" charset="0"/>
              </a:rPr>
              <a:t> q</a:t>
            </a:r>
            <a:r>
              <a:rPr lang="az-Latn-AZ" sz="4000" dirty="0" smtClean="0">
                <a:solidFill>
                  <a:schemeClr val="tx1"/>
                </a:solidFill>
                <a:latin typeface="Bahnschrift Light" panose="020B0502040204020203" pitchFamily="34" charset="0"/>
              </a:rPr>
              <a:t>ə</a:t>
            </a:r>
            <a:r>
              <a:rPr lang="en-GB" sz="4000" dirty="0" smtClean="0">
                <a:solidFill>
                  <a:schemeClr val="tx1"/>
                </a:solidFill>
                <a:latin typeface="Bahnschrift Light" panose="020B0502040204020203" pitchFamily="34" charset="0"/>
              </a:rPr>
              <a:t>s</a:t>
            </a:r>
            <a:r>
              <a:rPr lang="az-Latn-AZ" sz="4000" dirty="0" smtClean="0">
                <a:solidFill>
                  <a:schemeClr val="tx1"/>
                </a:solidFill>
                <a:latin typeface="Bahnschrift Light" panose="020B0502040204020203" pitchFamily="34" charset="0"/>
              </a:rPr>
              <a:t>ə</a:t>
            </a:r>
            <a:r>
              <a:rPr lang="en-GB" sz="4000" dirty="0" smtClean="0">
                <a:solidFill>
                  <a:schemeClr val="tx1"/>
                </a:solidFill>
                <a:latin typeface="Bahnschrift Light" panose="020B0502040204020203" pitchFamily="34" charset="0"/>
              </a:rPr>
              <a:t>b</a:t>
            </a:r>
            <a:r>
              <a:rPr lang="az-Latn-AZ" sz="4000" dirty="0" smtClean="0">
                <a:solidFill>
                  <a:schemeClr val="tx1"/>
                </a:solidFill>
                <a:latin typeface="Bahnschrift Light" panose="020B0502040204020203" pitchFamily="34" charset="0"/>
              </a:rPr>
              <a:t>ə</a:t>
            </a:r>
            <a:r>
              <a:rPr lang="en-GB" sz="4000" dirty="0" smtClean="0">
                <a:solidFill>
                  <a:schemeClr val="tx1"/>
                </a:solidFill>
                <a:latin typeface="Bahnschrift Light" panose="020B0502040204020203" pitchFamily="34" charset="0"/>
              </a:rPr>
              <a:t>l</a:t>
            </a:r>
            <a:r>
              <a:rPr lang="az-Latn-AZ" sz="4000" dirty="0" smtClean="0">
                <a:solidFill>
                  <a:schemeClr val="tx1"/>
                </a:solidFill>
                <a:latin typeface="Bahnschrift Light" panose="020B0502040204020203" pitchFamily="34" charset="0"/>
              </a:rPr>
              <a:t>ə</a:t>
            </a:r>
            <a:r>
              <a:rPr lang="en-GB" sz="4000" dirty="0" err="1" smtClean="0">
                <a:solidFill>
                  <a:schemeClr val="tx1"/>
                </a:solidFill>
                <a:latin typeface="Bahnschrift Light" panose="020B0502040204020203" pitchFamily="34" charset="0"/>
              </a:rPr>
              <a:t>rd</a:t>
            </a:r>
            <a:r>
              <a:rPr lang="az-Latn-AZ" sz="4000" dirty="0" smtClean="0">
                <a:solidFill>
                  <a:schemeClr val="tx1"/>
                </a:solidFill>
                <a:latin typeface="Bahnschrift Light" panose="020B0502040204020203" pitchFamily="34" charset="0"/>
              </a:rPr>
              <a:t>ə</a:t>
            </a:r>
            <a:r>
              <a:rPr lang="en-GB" sz="4000" dirty="0" smtClean="0">
                <a:solidFill>
                  <a:schemeClr val="tx1"/>
                </a:solidFill>
                <a:latin typeface="Bahnschrift Light" panose="020B0502040204020203" pitchFamily="34" charset="0"/>
              </a:rPr>
              <a:t>n </a:t>
            </a:r>
            <a:r>
              <a:rPr lang="en-GB" sz="4000" dirty="0" err="1" smtClean="0">
                <a:solidFill>
                  <a:schemeClr val="tx1"/>
                </a:solidFill>
                <a:latin typeface="Bahnschrift Light" panose="020B0502040204020203" pitchFamily="34" charset="0"/>
              </a:rPr>
              <a:t>bir</a:t>
            </a:r>
            <a:r>
              <a:rPr lang="az-Latn-AZ" sz="4000" dirty="0" smtClean="0">
                <a:solidFill>
                  <a:schemeClr val="tx1"/>
                </a:solidFill>
                <a:latin typeface="Bahnschrift Light" panose="020B0502040204020203" pitchFamily="34" charset="0"/>
              </a:rPr>
              <a:t>i</a:t>
            </a:r>
            <a:r>
              <a:rPr lang="en-GB" sz="4000" dirty="0" err="1" smtClean="0">
                <a:solidFill>
                  <a:schemeClr val="tx1"/>
                </a:solidFill>
                <a:latin typeface="Bahnschrift Light" panose="020B0502040204020203" pitchFamily="34" charset="0"/>
              </a:rPr>
              <a:t>nin</a:t>
            </a:r>
            <a:r>
              <a:rPr lang="en-GB" sz="4000" dirty="0" smtClean="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sakini</a:t>
            </a:r>
            <a:r>
              <a:rPr lang="en-GB" sz="4000" dirty="0">
                <a:solidFill>
                  <a:schemeClr val="tx1"/>
                </a:solidFill>
                <a:latin typeface="Bahnschrift Light" panose="020B0502040204020203" pitchFamily="34" charset="0"/>
              </a:rPr>
              <a:t> </a:t>
            </a:r>
            <a:r>
              <a:rPr lang="az-Latn-AZ" sz="4000" dirty="0" err="1" smtClean="0">
                <a:solidFill>
                  <a:schemeClr val="tx1"/>
                </a:solidFill>
                <a:latin typeface="Bahnschrift Light" panose="020B0502040204020203" pitchFamily="34" charset="0"/>
              </a:rPr>
              <a:t>ö</a:t>
            </a:r>
            <a:r>
              <a:rPr lang="en-GB" sz="4000" dirty="0" smtClean="0">
                <a:solidFill>
                  <a:schemeClr val="tx1"/>
                </a:solidFill>
                <a:latin typeface="Bahnschrift Light" panose="020B0502040204020203" pitchFamily="34" charset="0"/>
              </a:rPr>
              <a:t>z </a:t>
            </a:r>
            <a:r>
              <a:rPr lang="en-GB" sz="4000" dirty="0" err="1" smtClean="0">
                <a:solidFill>
                  <a:schemeClr val="tx1"/>
                </a:solidFill>
                <a:latin typeface="Bahnschrift Light" panose="020B0502040204020203" pitchFamily="34" charset="0"/>
              </a:rPr>
              <a:t>qaraj</a:t>
            </a:r>
            <a:r>
              <a:rPr lang="az-Latn-AZ" sz="4000" dirty="0" smtClean="0">
                <a:solidFill>
                  <a:schemeClr val="tx1"/>
                </a:solidFill>
                <a:latin typeface="Bahnschrift Light" panose="020B0502040204020203" pitchFamily="34" charset="0"/>
              </a:rPr>
              <a:t>ı</a:t>
            </a:r>
            <a:r>
              <a:rPr lang="en-GB" sz="4000" dirty="0" smtClean="0">
                <a:solidFill>
                  <a:schemeClr val="tx1"/>
                </a:solidFill>
                <a:latin typeface="Bahnschrift Light" panose="020B0502040204020203" pitchFamily="34" charset="0"/>
              </a:rPr>
              <a:t>n</a:t>
            </a:r>
            <a:r>
              <a:rPr lang="az-Latn-AZ" sz="4000" dirty="0" smtClean="0">
                <a:solidFill>
                  <a:schemeClr val="tx1"/>
                </a:solidFill>
                <a:latin typeface="Bahnschrift Light" panose="020B0502040204020203" pitchFamily="34" charset="0"/>
              </a:rPr>
              <a:t>ı</a:t>
            </a:r>
            <a:r>
              <a:rPr lang="en-GB" sz="4000" dirty="0" smtClean="0">
                <a:solidFill>
                  <a:schemeClr val="tx1"/>
                </a:solidFill>
                <a:latin typeface="Bahnschrift Light" panose="020B0502040204020203" pitchFamily="34" charset="0"/>
              </a:rPr>
              <a:t>n </a:t>
            </a:r>
            <a:r>
              <a:rPr lang="en-GB" sz="4000" dirty="0" err="1" smtClean="0">
                <a:solidFill>
                  <a:schemeClr val="tx1"/>
                </a:solidFill>
                <a:latin typeface="Bahnschrift Light" panose="020B0502040204020203" pitchFamily="34" charset="0"/>
              </a:rPr>
              <a:t>divar</a:t>
            </a:r>
            <a:r>
              <a:rPr lang="az-Latn-AZ" sz="4000" dirty="0" smtClean="0">
                <a:solidFill>
                  <a:schemeClr val="tx1"/>
                </a:solidFill>
                <a:latin typeface="Bahnschrift Light" panose="020B0502040204020203" pitchFamily="34" charset="0"/>
              </a:rPr>
              <a:t>ı</a:t>
            </a:r>
            <a:r>
              <a:rPr lang="en-GB" sz="4000" dirty="0" smtClean="0">
                <a:solidFill>
                  <a:schemeClr val="tx1"/>
                </a:solidFill>
                <a:latin typeface="Bahnschrift Light" panose="020B0502040204020203" pitchFamily="34" charset="0"/>
              </a:rPr>
              <a:t>n</a:t>
            </a:r>
            <a:r>
              <a:rPr lang="az-Latn-AZ" sz="4000" dirty="0" smtClean="0">
                <a:solidFill>
                  <a:schemeClr val="tx1"/>
                </a:solidFill>
                <a:latin typeface="Bahnschrift Light" panose="020B0502040204020203" pitchFamily="34" charset="0"/>
              </a:rPr>
              <a:t>ı</a:t>
            </a:r>
            <a:r>
              <a:rPr lang="en-GB" sz="4000" dirty="0" smtClean="0">
                <a:solidFill>
                  <a:schemeClr val="tx1"/>
                </a:solidFill>
                <a:latin typeface="Bahnschrift Light" panose="020B0502040204020203" pitchFamily="34" charset="0"/>
              </a:rPr>
              <a:t> £100k </a:t>
            </a:r>
            <a:r>
              <a:rPr lang="en-GB" sz="4000" dirty="0" err="1">
                <a:solidFill>
                  <a:schemeClr val="tx1"/>
                </a:solidFill>
                <a:latin typeface="Bahnschrift Light" panose="020B0502040204020203" pitchFamily="34" charset="0"/>
              </a:rPr>
              <a:t>sata</a:t>
            </a:r>
            <a:r>
              <a:rPr lang="en-GB" sz="4000" dirty="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bilib</a:t>
            </a:r>
            <a:r>
              <a:rPr lang="en-GB" sz="4000" dirty="0">
                <a:solidFill>
                  <a:schemeClr val="tx1"/>
                </a:solidFill>
                <a:latin typeface="Bahnschrift Light" panose="020B0502040204020203" pitchFamily="34" charset="0"/>
              </a:rPr>
              <a:t>. </a:t>
            </a:r>
            <a:r>
              <a:rPr lang="en-GB" sz="4000" dirty="0" err="1" smtClean="0">
                <a:solidFill>
                  <a:schemeClr val="tx1"/>
                </a:solidFill>
                <a:latin typeface="Bahnschrift Light" panose="020B0502040204020203" pitchFamily="34" charset="0"/>
              </a:rPr>
              <a:t>Qaraj</a:t>
            </a:r>
            <a:r>
              <a:rPr lang="az-Latn-AZ" sz="4000" dirty="0" smtClean="0">
                <a:solidFill>
                  <a:schemeClr val="tx1"/>
                </a:solidFill>
                <a:latin typeface="Bahnschrift Light" panose="020B0502040204020203" pitchFamily="34" charset="0"/>
              </a:rPr>
              <a:t>ı</a:t>
            </a:r>
            <a:r>
              <a:rPr lang="en-GB" sz="4000" dirty="0" smtClean="0">
                <a:solidFill>
                  <a:schemeClr val="tx1"/>
                </a:solidFill>
                <a:latin typeface="Bahnschrift Light" panose="020B0502040204020203" pitchFamily="34" charset="0"/>
              </a:rPr>
              <a:t>n </a:t>
            </a:r>
            <a:r>
              <a:rPr lang="en-GB" sz="4000" dirty="0" err="1" smtClean="0">
                <a:solidFill>
                  <a:schemeClr val="tx1"/>
                </a:solidFill>
                <a:latin typeface="Bahnschrift Light" panose="020B0502040204020203" pitchFamily="34" charset="0"/>
              </a:rPr>
              <a:t>yox</a:t>
            </a:r>
            <a:r>
              <a:rPr lang="en-GB" sz="4000" dirty="0" smtClean="0">
                <a:solidFill>
                  <a:schemeClr val="tx1"/>
                </a:solidFill>
                <a:latin typeface="Bahnschrift Light" panose="020B0502040204020203" pitchFamily="34" charset="0"/>
              </a:rPr>
              <a:t>,</a:t>
            </a:r>
            <a:r>
              <a:rPr lang="az-Latn-AZ" sz="4000" dirty="0" smtClean="0">
                <a:solidFill>
                  <a:schemeClr val="tx1"/>
                </a:solidFill>
                <a:latin typeface="Bahnschrift Light" panose="020B0502040204020203" pitchFamily="34" charset="0"/>
              </a:rPr>
              <a:t> ancaq </a:t>
            </a:r>
            <a:r>
              <a:rPr lang="en-GB" sz="4000" dirty="0" err="1" smtClean="0">
                <a:solidFill>
                  <a:schemeClr val="tx1"/>
                </a:solidFill>
                <a:latin typeface="Bahnschrift Light" panose="020B0502040204020203" pitchFamily="34" charset="0"/>
              </a:rPr>
              <a:t>divar</a:t>
            </a:r>
            <a:r>
              <a:rPr lang="az-Latn-AZ" sz="4000" dirty="0">
                <a:solidFill>
                  <a:schemeClr val="tx1"/>
                </a:solidFill>
                <a:latin typeface="Bahnschrift Light" panose="020B0502040204020203" pitchFamily="34" charset="0"/>
              </a:rPr>
              <a:t>ı</a:t>
            </a:r>
            <a:r>
              <a:rPr lang="en-GB" sz="4000" dirty="0" smtClean="0">
                <a:solidFill>
                  <a:schemeClr val="tx1"/>
                </a:solidFill>
                <a:latin typeface="Bahnschrift Light" panose="020B0502040204020203" pitchFamily="34" charset="0"/>
              </a:rPr>
              <a:t>n</a:t>
            </a:r>
            <a:r>
              <a:rPr lang="az-Latn-AZ" sz="4000" dirty="0" smtClean="0">
                <a:solidFill>
                  <a:schemeClr val="tx1"/>
                </a:solidFill>
                <a:latin typeface="Bahnschrift Light" panose="020B0502040204020203" pitchFamily="34" charset="0"/>
              </a:rPr>
              <a:t>ı</a:t>
            </a:r>
            <a:r>
              <a:rPr lang="en-GB" sz="4000" dirty="0" smtClean="0">
                <a:solidFill>
                  <a:schemeClr val="tx1"/>
                </a:solidFill>
                <a:latin typeface="Bahnschrift Light" panose="020B0502040204020203" pitchFamily="34" charset="0"/>
              </a:rPr>
              <a:t>n bel</a:t>
            </a:r>
            <a:r>
              <a:rPr lang="az-Latn-AZ" sz="4000" dirty="0" smtClean="0">
                <a:solidFill>
                  <a:schemeClr val="tx1"/>
                </a:solidFill>
                <a:latin typeface="Bahnschrift Light" panose="020B0502040204020203" pitchFamily="34" charset="0"/>
              </a:rPr>
              <a:t>ə</a:t>
            </a:r>
            <a:r>
              <a:rPr lang="en-GB" sz="4000" dirty="0" smtClean="0">
                <a:solidFill>
                  <a:schemeClr val="tx1"/>
                </a:solidFill>
                <a:latin typeface="Bahnschrift Light" panose="020B0502040204020203" pitchFamily="34" charset="0"/>
              </a:rPr>
              <a:t> b</a:t>
            </a:r>
            <a:r>
              <a:rPr lang="az-Latn-AZ" sz="4000" dirty="0" smtClean="0">
                <a:solidFill>
                  <a:schemeClr val="tx1"/>
                </a:solidFill>
                <a:latin typeface="Bahnschrift Light" panose="020B0502040204020203" pitchFamily="34" charset="0"/>
              </a:rPr>
              <a:t>ö</a:t>
            </a:r>
            <a:r>
              <a:rPr lang="en-GB" sz="4000" dirty="0" smtClean="0">
                <a:solidFill>
                  <a:schemeClr val="tx1"/>
                </a:solidFill>
                <a:latin typeface="Bahnschrift Light" panose="020B0502040204020203" pitchFamily="34" charset="0"/>
              </a:rPr>
              <a:t>y</a:t>
            </a:r>
            <a:r>
              <a:rPr lang="az-Latn-AZ" sz="4000" dirty="0">
                <a:solidFill>
                  <a:schemeClr val="tx1"/>
                </a:solidFill>
                <a:latin typeface="Bahnschrift Light" panose="020B0502040204020203" pitchFamily="34" charset="0"/>
              </a:rPr>
              <a:t>ü</a:t>
            </a:r>
            <a:r>
              <a:rPr lang="en-GB" sz="4000" dirty="0" smtClean="0">
                <a:solidFill>
                  <a:schemeClr val="tx1"/>
                </a:solidFill>
                <a:latin typeface="Bahnschrift Light" panose="020B0502040204020203" pitchFamily="34" charset="0"/>
              </a:rPr>
              <a:t>k m</a:t>
            </a:r>
            <a:r>
              <a:rPr lang="az-Latn-AZ" sz="4000" dirty="0" smtClean="0">
                <a:solidFill>
                  <a:schemeClr val="tx1"/>
                </a:solidFill>
                <a:latin typeface="Bahnschrift Light" panose="020B0502040204020203" pitchFamily="34" charset="0"/>
              </a:rPr>
              <a:t>ə</a:t>
            </a:r>
            <a:r>
              <a:rPr lang="en-GB" sz="4000" dirty="0" err="1" smtClean="0">
                <a:solidFill>
                  <a:schemeClr val="tx1"/>
                </a:solidFill>
                <a:latin typeface="Bahnschrift Light" panose="020B0502040204020203" pitchFamily="34" charset="0"/>
              </a:rPr>
              <a:t>bl</a:t>
            </a:r>
            <a:r>
              <a:rPr lang="az-Latn-AZ" sz="4000" dirty="0" smtClean="0">
                <a:solidFill>
                  <a:schemeClr val="tx1"/>
                </a:solidFill>
                <a:latin typeface="Bahnschrift Light" panose="020B0502040204020203" pitchFamily="34" charset="0"/>
              </a:rPr>
              <a:t>əğ</a:t>
            </a:r>
            <a:r>
              <a:rPr lang="az-Latn-AZ" sz="4000" dirty="0">
                <a:solidFill>
                  <a:schemeClr val="tx1"/>
                </a:solidFill>
                <a:latin typeface="Bahnschrift Light" panose="020B0502040204020203" pitchFamily="34" charset="0"/>
              </a:rPr>
              <a:t>ə</a:t>
            </a:r>
            <a:r>
              <a:rPr lang="en-GB" sz="4000" dirty="0" smtClean="0">
                <a:solidFill>
                  <a:schemeClr val="tx1"/>
                </a:solidFill>
                <a:latin typeface="Bahnschrift Light" panose="020B0502040204020203" pitchFamily="34" charset="0"/>
              </a:rPr>
              <a:t> sat</a:t>
            </a:r>
            <a:r>
              <a:rPr lang="az-Latn-AZ" sz="4000" dirty="0">
                <a:solidFill>
                  <a:schemeClr val="tx1"/>
                </a:solidFill>
                <a:latin typeface="Bahnschrift Light" panose="020B0502040204020203" pitchFamily="34" charset="0"/>
              </a:rPr>
              <a:t>ı</a:t>
            </a:r>
            <a:r>
              <a:rPr lang="en-GB" sz="4000" dirty="0" err="1" smtClean="0">
                <a:solidFill>
                  <a:schemeClr val="tx1"/>
                </a:solidFill>
                <a:latin typeface="Bahnschrift Light" panose="020B0502040204020203" pitchFamily="34" charset="0"/>
              </a:rPr>
              <a:t>lmas</a:t>
            </a:r>
            <a:r>
              <a:rPr lang="az-Latn-AZ" sz="4000" dirty="0" smtClean="0">
                <a:solidFill>
                  <a:schemeClr val="tx1"/>
                </a:solidFill>
                <a:latin typeface="Bahnschrift Light" panose="020B0502040204020203" pitchFamily="34" charset="0"/>
              </a:rPr>
              <a:t>ı</a:t>
            </a:r>
            <a:r>
              <a:rPr lang="en-GB" sz="4000" dirty="0" smtClean="0">
                <a:solidFill>
                  <a:schemeClr val="tx1"/>
                </a:solidFill>
                <a:latin typeface="Bahnschrift Light" panose="020B0502040204020203" pitchFamily="34" charset="0"/>
              </a:rPr>
              <a:t>n</a:t>
            </a:r>
            <a:r>
              <a:rPr lang="az-Latn-AZ" sz="4000" dirty="0" smtClean="0">
                <a:solidFill>
                  <a:schemeClr val="tx1"/>
                </a:solidFill>
                <a:latin typeface="Bahnschrift Light" panose="020B0502040204020203" pitchFamily="34" charset="0"/>
              </a:rPr>
              <a:t>ı</a:t>
            </a:r>
            <a:r>
              <a:rPr lang="en-GB" sz="4000" dirty="0" smtClean="0">
                <a:solidFill>
                  <a:schemeClr val="tx1"/>
                </a:solidFill>
                <a:latin typeface="Bahnschrift Light" panose="020B0502040204020203" pitchFamily="34" charset="0"/>
              </a:rPr>
              <a:t>n s</a:t>
            </a:r>
            <a:r>
              <a:rPr lang="az-Latn-AZ" sz="4000" dirty="0" smtClean="0">
                <a:solidFill>
                  <a:schemeClr val="tx1"/>
                </a:solidFill>
                <a:latin typeface="Bahnschrift Light" panose="020B0502040204020203" pitchFamily="34" charset="0"/>
              </a:rPr>
              <a:t>ə</a:t>
            </a:r>
            <a:r>
              <a:rPr lang="en-GB" sz="4000" dirty="0" smtClean="0">
                <a:solidFill>
                  <a:schemeClr val="tx1"/>
                </a:solidFill>
                <a:latin typeface="Bahnschrift Light" panose="020B0502040204020203" pitchFamily="34" charset="0"/>
              </a:rPr>
              <a:t>b</a:t>
            </a:r>
            <a:r>
              <a:rPr lang="az-Latn-AZ" sz="4000" dirty="0" smtClean="0">
                <a:solidFill>
                  <a:schemeClr val="tx1"/>
                </a:solidFill>
                <a:latin typeface="Bahnschrift Light" panose="020B0502040204020203" pitchFamily="34" charset="0"/>
              </a:rPr>
              <a:t>ə</a:t>
            </a:r>
            <a:r>
              <a:rPr lang="en-GB" sz="4000" dirty="0" smtClean="0">
                <a:solidFill>
                  <a:schemeClr val="tx1"/>
                </a:solidFill>
                <a:latin typeface="Bahnschrift Light" panose="020B0502040204020203" pitchFamily="34" charset="0"/>
              </a:rPr>
              <a:t>bi </a:t>
            </a:r>
            <a:r>
              <a:rPr lang="en-GB" sz="4000" dirty="0" err="1" smtClean="0">
                <a:solidFill>
                  <a:schemeClr val="tx1"/>
                </a:solidFill>
                <a:latin typeface="Bahnschrift Light" panose="020B0502040204020203" pitchFamily="34" charset="0"/>
              </a:rPr>
              <a:t>kim</a:t>
            </a:r>
            <a:r>
              <a:rPr lang="en-GB" sz="4000" dirty="0" smtClean="0">
                <a:solidFill>
                  <a:schemeClr val="tx1"/>
                </a:solidFill>
                <a:latin typeface="Bahnschrift Light" panose="020B0502040204020203" pitchFamily="34" charset="0"/>
              </a:rPr>
              <a:t> </a:t>
            </a:r>
            <a:r>
              <a:rPr lang="en-GB" sz="4000" dirty="0" err="1">
                <a:solidFill>
                  <a:schemeClr val="tx1"/>
                </a:solidFill>
                <a:latin typeface="Bahnschrift Light" panose="020B0502040204020203" pitchFamily="34" charset="0"/>
              </a:rPr>
              <a:t>idi</a:t>
            </a:r>
            <a:r>
              <a:rPr lang="en-GB" sz="4000" dirty="0">
                <a:solidFill>
                  <a:schemeClr val="tx1"/>
                </a:solidFill>
                <a:latin typeface="Bahnschrift Light" panose="020B0502040204020203" pitchFamily="34" charset="0"/>
              </a:rPr>
              <a:t>?</a:t>
            </a:r>
            <a:endParaRPr lang="en-GB" sz="4000" dirty="0">
              <a:solidFill>
                <a:schemeClr val="tx1"/>
              </a:solidFill>
              <a:latin typeface="Bahnschrift Light" panose="020B0502040204020203" pitchFamily="34" charset="0"/>
            </a:endParaRPr>
          </a:p>
        </p:txBody>
      </p:sp>
      <p:sp>
        <p:nvSpPr>
          <p:cNvPr id="4" name="TextBox 3"/>
          <p:cNvSpPr txBox="1"/>
          <p:nvPr/>
        </p:nvSpPr>
        <p:spPr>
          <a:xfrm>
            <a:off x="1254825" y="795647"/>
            <a:ext cx="2299855" cy="646331"/>
          </a:xfrm>
          <a:prstGeom prst="rect">
            <a:avLst/>
          </a:prstGeom>
          <a:noFill/>
        </p:spPr>
        <p:txBody>
          <a:bodyPr wrap="square" rtlCol="0">
            <a:spAutoFit/>
          </a:bodyPr>
          <a:lstStyle/>
          <a:p>
            <a:r>
              <a:rPr lang="az-Latn-AZ" sz="3600" dirty="0" smtClean="0"/>
              <a:t>Sual </a:t>
            </a:r>
            <a:r>
              <a:rPr lang="en-GB" sz="3600" dirty="0" smtClean="0"/>
              <a:t>#</a:t>
            </a:r>
            <a:r>
              <a:rPr lang="az-Latn-AZ" sz="3600" dirty="0"/>
              <a:t>8</a:t>
            </a:r>
            <a:endParaRPr lang="en-GB" sz="3600" dirty="0"/>
          </a:p>
        </p:txBody>
      </p:sp>
    </p:spTree>
    <p:extLst>
      <p:ext uri="{BB962C8B-B14F-4D97-AF65-F5344CB8AC3E}">
        <p14:creationId xmlns:p14="http://schemas.microsoft.com/office/powerpoint/2010/main" val="397401326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736059"/>
      </a:dk2>
      <a:lt2>
        <a:srgbClr val="E7E0C7"/>
      </a:lt2>
      <a:accent1>
        <a:srgbClr val="92B0C8"/>
      </a:accent1>
      <a:accent2>
        <a:srgbClr val="E37C3D"/>
      </a:accent2>
      <a:accent3>
        <a:srgbClr val="A5AB81"/>
      </a:accent3>
      <a:accent4>
        <a:srgbClr val="E9B635"/>
      </a:accent4>
      <a:accent5>
        <a:srgbClr val="7BA79D"/>
      </a:accent5>
      <a:accent6>
        <a:srgbClr val="968C8C"/>
      </a:accent6>
      <a:hlink>
        <a:srgbClr val="F7A115"/>
      </a:hlink>
      <a:folHlink>
        <a:srgbClr val="969696"/>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4">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8F6F4347-1B69-4597-99B7-BA58F66728C6}">
  <we:reference id="wa104380121" version="2.0.0.0" store="en-US" storeType="OMEX"/>
  <we:alternateReferences>
    <we:reference id="WA104380121" version="2.0.0.0" store="WA10438012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TM03457510[[fn=Savon]]</Template>
  <TotalTime>3984</TotalTime>
  <Words>1139</Words>
  <Application>Microsoft Office PowerPoint</Application>
  <PresentationFormat>Widescreen</PresentationFormat>
  <Paragraphs>59</Paragraphs>
  <Slides>31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31</vt:i4>
      </vt:variant>
    </vt:vector>
  </HeadingPairs>
  <TitlesOfParts>
    <vt:vector size="34" baseType="lpstr">
      <vt:lpstr>Bahnschrift Light</vt:lpstr>
      <vt:lpstr>Garamond</vt:lpstr>
      <vt:lpstr>Savon</vt:lpstr>
      <vt:lpstr>Quiz Time</vt:lpstr>
      <vt:lpstr>Qurban Səidin Əli və Nino əsərində, İçərişəhərdəki nələr Şərq xəncərinə oxşadılır?</vt:lpstr>
      <vt:lpstr>Onun ad günü üçün yaradılan doodle-da O hərfi yerinə Kəpənək, İnsan fiquru və ya bəlkə də Vulkan püskürməsi görmək olar.</vt:lpstr>
      <vt:lpstr>Kamandan ox atma yarışında dopinq sayılan bu preporatdan hansı ixtisaslı həkimlər və nə məqsəd ilə onu qanuni olaraq istifadə edirlər? </vt:lpstr>
      <vt:lpstr>Ümmülbanu (Banin) Bakıda Gangsterlərin Amerikadan qabaq olduğunu deyirdi. O kimlər haqqında belə deyib?</vt:lpstr>
      <vt:lpstr>Tağıyevin parça fabriki ancaq ağ parça istehsal edirdi. Yerli ehali bu parçaları əsasən kəfən kimi istifadə edirdi. Digər məqsəd ilə istifadə üçün nə ildə 1 dəfə parçaların satışını kəskin artırırdı?</vt:lpstr>
      <vt:lpstr>Bokscu Golota rəqibi ilə mübarizə apararkən klinç halına keçir və rəqibini dişləyir. Bu hadisəni şərh edərək şərhçi bokscunun Şərqi avropanın hansı reqionundan olduğunu fərz edir?</vt:lpstr>
      <vt:lpstr>Hollywood E.H press şirkətinə tez-tez müraciət edir.  Onların istehsal etdiyi məhsullar komək edir ki kino istehsalçısı irad eşitməsin və kinoda səhv tarixi göstərmiş olmasın. Bu şirkət nə istehsal edir?</vt:lpstr>
      <vt:lpstr>2018ci ildə London ətrafı qəsəbələrdən birinin sakini öz qarajının divarını £100k sata bilib. Qarajın yox, ancaq divarının belə böyük məbləğə satılmasının səbəbi kim idi?</vt:lpstr>
      <vt:lpstr>Zarafata görə hansı insan pirat bayrağını çəkəndə ora kəllə və sümükləri əlavə etməyə ərinmişdi?</vt:lpstr>
      <vt:lpstr>Trump hansı ölkəyə ziyarətindən sonra “Mən indicə balinalar Şahzadəsi ilə görüşdum” demişdi?</vt:lpstr>
      <vt:lpstr>Rəvayətə görə Kərəm və Əslinin məzarında 2 qızılgül bitir. Qara keşişin qəbrindən isə bir bitki bitir, qol qanad atır və 2 qızıl gülün arasına girir. Bu hansı bitkidi?</vt:lpstr>
      <vt:lpstr>PowerPoint Presentation</vt:lpstr>
      <vt:lpstr>Aleksandr İliçevskiy deyirdi “Turistlər sanki əjdahanın onurğasının üstündə gəzirlər”. Yazıçı nəyi əjdaha onurğasına bənzətmişdi?</vt:lpstr>
      <vt:lpstr>Şəkildə London şəhərində yerləşən çəpərləri görürsünüz. Keçən əsrin ortalarında gördüyünüz çəpərlərin nə kimi istifadə olunduğunu eyni incə saitli bir sözlə deyin</vt:lpstr>
      <vt:lpstr>Uorren B. filminin qəhrəmanı kommunistlərin iclasına nə qədər qəribə olsa da bu olmadan daxil ola bilməzdi. Kenə X-i yaratmaq haqqında ideya tıxacda olarkən gəlmişdi. X-i 2 sözlə deyin.</vt:lpstr>
      <vt:lpstr>PowerPoint Presentation</vt:lpstr>
      <vt:lpstr>20ci əsrin birinci yarısında yaranan zarafata görə qorxa-qorxa döyüşən və döyüş yerindən qaçan fransız tanklarına hansı avtomobil aksesuarını quraşdırılması məslətə görülürdü?</vt:lpstr>
      <vt:lpstr>Dava-dalaş hər ailədə olur. Ailə münaqişəsi zamanı Çin Komunist Partiyasının və Çin Xalq Respublikasının banisi Mao Zedong həyat yoldaşını nə ilə hədələmişdi?</vt:lpstr>
      <vt:lpstr>Bokçu Məhəmməd Əli deyirdi ki döyüşdə 2 saniyə rəqibə yaxınlaşmağa, 1 saniyə də zərbəyə sərf olunmalıdı. Bəs onun fikrinə görə bütün döyüş neçə saniyə davam etməlidi? </vt:lpstr>
      <vt:lpstr>2012ci ildə Rusiyada televiziya şoularından birində xanıma iltifat etmək istəyən yarışmacı «Siz yeqin St Peterburqda doğulmusunuz, ….. deyil.» deyir. Boşuğu doldurun</vt:lpstr>
      <vt:lpstr>Ilk belə cihazı yaradan AEG şirkəti onun adında isti alp küləyinin adından istifadə eləmşdi o vaxtdan bu külək öz adını bütün belə cihazlara verib.</vt:lpstr>
      <vt:lpstr>Rafiq Əlizadə kimin haqqında danışarkən «Onun üçün dost və ya düşmən yox idi, onların arasında çoxsaylı insan tipləri var idi» demişdi?</vt:lpstr>
      <vt:lpstr>Kitablarının Nazilər tərəfindən yandırıldıgını eşidən Zigmund Freud orta əsrlərlə müqayisədə bəşərətin inkişaf etdiyini deyir. O bu qənayətə necə gəlir?</vt:lpstr>
      <vt:lpstr>2014cü ildə kosmik stansiyaya xüsüsi qurğu göndərildi. Buna səbəb İtaliyalı astonaft Lukanın «Səhərlər ailəm və dostlarım üçün deyil ən çox bunun üçün darıxıram» deməsi olub. Hansı qurğu</vt:lpstr>
      <vt:lpstr>Bir məqalədə XIX əsrin ortaları-XX əsrin əvvəllərində Bakıda sənayenin inkişafı nəticəsində, şəhərin iri sənaye mərkəzinə çevrilməsindən, Rokfeller, Nobel, Rotşildlər kimi xarici şirkətlərin Bakıya gəlməsindən, Azərbaycanın və dünyanın hər yerindən Bakıya insan axınının sürətlənməsindən bəhs olunur. Bu həm də 18ci əsrdə Kaliforniyaya axına bənzədilib. Məqalənin adını eyni hərflə başlayan üç sözlə yazın.</vt:lpstr>
      <vt:lpstr>Paul Mccartney-in rolunu ifa etməli olan aktyor Thomas qitarada çox yaxşı ifa etməyi bacarırdı. Buna baxmayaraq cəkilişlərə hazırlaşarkən o hansı vərdişə bir neçə ay sərf eləmişdi?</vt:lpstr>
      <vt:lpstr>Delhi sultanı Hubəttin Aybək atı tərəfindən yaralanıb. Maraqlıdır ki bu müharibədə baş verməyib. Sultan hansı əyləncə zamanı belə yaralanmışdı?</vt:lpstr>
      <vt:lpstr>Pakistanın Feysarabad şəhərinin 8 əsas küçəsi mərkəzi meydanda birləşir. Memarlar şəhəri planlarkən nədən ilhamlanıblar?</vt:lpstr>
      <vt:lpstr>2003cü ilin Fevral ayında Manchester United klubunun məşqçisi Beckham-ə butsi ataraq qaşını yarmışdı. Bir neçə gün sonra Londonda da Beckham-in eyni yerdən qaşını yarırlar. Bu hadisə harada baş vermişdi?</vt:lpstr>
      <vt:lpstr>Karikaturaların birində bir Meksikalı sevir-sevmir falına baxanda nə edirdi?</vt:lpstr>
    </vt:vector>
  </TitlesOfParts>
  <Company>Softwire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Quiz Time</dc:title>
  <dc:creator>Farman Farmanov</dc:creator>
  <cp:lastModifiedBy>Farman Farmanov</cp:lastModifiedBy>
  <cp:revision>86</cp:revision>
  <dcterms:created xsi:type="dcterms:W3CDTF">2020-04-30T19:53:37Z</dcterms:created>
  <dcterms:modified xsi:type="dcterms:W3CDTF">2020-05-16T18:15:59Z</dcterms:modified>
</cp:coreProperties>
</file>