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81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3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C046-5E2E-4D23-9456-E04F226300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37D0-4BBA-4EAB-B759-FE13B5BE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5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7BF-7032-42C1-BB85-B8166DC92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Buyrentsell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01580-2B56-4339-ACC7-A5563FED3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Farid Huseynov</a:t>
            </a:r>
          </a:p>
        </p:txBody>
      </p:sp>
    </p:spTree>
    <p:extLst>
      <p:ext uri="{BB962C8B-B14F-4D97-AF65-F5344CB8AC3E}">
        <p14:creationId xmlns:p14="http://schemas.microsoft.com/office/powerpoint/2010/main" val="6638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0BC-99E4-4A73-AB83-DE8035FB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4D42-2D0D-43C4-B95C-C7154DF6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user-to-user products &amp; services</a:t>
            </a:r>
          </a:p>
          <a:p>
            <a:r>
              <a:rPr lang="en-US" dirty="0"/>
              <a:t>Options available: buy/rent/sell</a:t>
            </a:r>
          </a:p>
          <a:p>
            <a:r>
              <a:rPr lang="en-US" dirty="0"/>
              <a:t>Product/Service borrow/return responsibility – fully covered by clients</a:t>
            </a:r>
          </a:p>
        </p:txBody>
      </p:sp>
    </p:spTree>
    <p:extLst>
      <p:ext uri="{BB962C8B-B14F-4D97-AF65-F5344CB8AC3E}">
        <p14:creationId xmlns:p14="http://schemas.microsoft.com/office/powerpoint/2010/main" val="341723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EFB5-9CD1-4DE5-A37C-E487D2B8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1E2D-6386-4536-9684-5133DDFF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VIP products/services categorization – more visible based on the category search</a:t>
            </a:r>
          </a:p>
          <a:p>
            <a:r>
              <a:rPr lang="en-US" dirty="0"/>
              <a:t>VIP client subscription – up to 5 products/services per month</a:t>
            </a:r>
          </a:p>
          <a:p>
            <a:r>
              <a:rPr lang="en-US" dirty="0"/>
              <a:t>Ad placement</a:t>
            </a:r>
          </a:p>
        </p:txBody>
      </p:sp>
    </p:spTree>
    <p:extLst>
      <p:ext uri="{BB962C8B-B14F-4D97-AF65-F5344CB8AC3E}">
        <p14:creationId xmlns:p14="http://schemas.microsoft.com/office/powerpoint/2010/main" val="31010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48B4-0B81-4B2D-8FD4-D0CB714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F2D4E-D64F-4392-B916-41EAC8B1B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67" y="1744927"/>
            <a:ext cx="2345849" cy="1650783"/>
          </a:xfrm>
          <a:prstGeom prst="rect">
            <a:avLst/>
          </a:prstGeom>
        </p:spPr>
      </p:pic>
      <p:pic>
        <p:nvPicPr>
          <p:cNvPr id="1036" name="Picture 12" descr="Do asp dot net core mvc applications, aspnet core 3 by Sailwinsoft | Fiverr">
            <a:extLst>
              <a:ext uri="{FF2B5EF4-FFF2-40B4-BE49-F238E27FC236}">
                <a16:creationId xmlns:a16="http://schemas.microsoft.com/office/drawing/2014/main" id="{6D43DB7E-62CC-4C11-9C55-484D822A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81" y="1759119"/>
            <a:ext cx="2964802" cy="16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7 typical reasons why Bootstrap is ideal for responsive Web Design">
            <a:extLst>
              <a:ext uri="{FF2B5EF4-FFF2-40B4-BE49-F238E27FC236}">
                <a16:creationId xmlns:a16="http://schemas.microsoft.com/office/drawing/2014/main" id="{0DCC7336-8FA8-4A60-A803-F58BA33B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761" y="1759119"/>
            <a:ext cx="3165511" cy="163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JAX Revolution (Part II) - jQuery.Ajax() | phpGrid - PHP Datagrid">
            <a:extLst>
              <a:ext uri="{FF2B5EF4-FFF2-40B4-BE49-F238E27FC236}">
                <a16:creationId xmlns:a16="http://schemas.microsoft.com/office/drawing/2014/main" id="{20DC6604-F6EB-42AD-BAFB-4724EEFA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43" y="1759119"/>
            <a:ext cx="2909495" cy="163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4EDD4-77EB-4AAB-A952-66FE8318F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81" y="3679339"/>
            <a:ext cx="2964802" cy="1992797"/>
          </a:xfrm>
          <a:prstGeom prst="rect">
            <a:avLst/>
          </a:prstGeom>
        </p:spPr>
      </p:pic>
      <p:pic>
        <p:nvPicPr>
          <p:cNvPr id="1044" name="Picture 20" descr="EntityFramework Core - Update-Database error “The EntityFramework package  is not installed”">
            <a:extLst>
              <a:ext uri="{FF2B5EF4-FFF2-40B4-BE49-F238E27FC236}">
                <a16:creationId xmlns:a16="http://schemas.microsoft.com/office/drawing/2014/main" id="{D1AC20CD-DC01-4891-8B79-2B46A843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90" y="3674938"/>
            <a:ext cx="3390049" cy="19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tep by step to create ASP.NET MVC5 program [Repository + Autofac +  Automapper + SqlSugar] (V) | Develop Paper">
            <a:extLst>
              <a:ext uri="{FF2B5EF4-FFF2-40B4-BE49-F238E27FC236}">
                <a16:creationId xmlns:a16="http://schemas.microsoft.com/office/drawing/2014/main" id="{B417CBB3-F38A-4278-9578-1FFBD886F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46" y="3674937"/>
            <a:ext cx="3487637" cy="19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B821-D2C7-4A22-9F5F-95F1BCBD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123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B821-D2C7-4A22-9F5F-95F1BCBD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7819-7F5D-4BBD-8FFF-7A9E70DA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background to neutral</a:t>
            </a:r>
          </a:p>
        </p:txBody>
      </p:sp>
    </p:spTree>
    <p:extLst>
      <p:ext uri="{BB962C8B-B14F-4D97-AF65-F5344CB8AC3E}">
        <p14:creationId xmlns:p14="http://schemas.microsoft.com/office/powerpoint/2010/main" val="4085842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283</TotalTime>
  <Words>68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Buyrentsell</vt:lpstr>
      <vt:lpstr>Information about platform</vt:lpstr>
      <vt:lpstr>Commercial targets</vt:lpstr>
      <vt:lpstr>Technologies used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Buyrentsell</dc:title>
  <dc:creator>Farid Huseynov</dc:creator>
  <cp:lastModifiedBy>Farid Huseynov</cp:lastModifiedBy>
  <cp:revision>1</cp:revision>
  <dcterms:created xsi:type="dcterms:W3CDTF">2021-10-24T08:01:02Z</dcterms:created>
  <dcterms:modified xsi:type="dcterms:W3CDTF">2021-10-24T12:44:52Z</dcterms:modified>
</cp:coreProperties>
</file>