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3" r:id="rId6"/>
    <p:sldId id="269" r:id="rId7"/>
    <p:sldId id="270" r:id="rId8"/>
    <p:sldId id="271" r:id="rId9"/>
    <p:sldId id="260" r:id="rId10"/>
    <p:sldId id="261" r:id="rId11"/>
    <p:sldId id="268" r:id="rId12"/>
    <p:sldId id="26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3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svg"/><Relationship Id="rId1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4F9739-D78C-4563-A06D-5C02292E283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4DDA72-C1DB-43AF-971D-92B0B2A9D223}">
      <dgm:prSet/>
      <dgm:spPr/>
      <dgm:t>
        <a:bodyPr/>
        <a:lstStyle/>
        <a:p>
          <a:r>
            <a:rPr lang="en-US"/>
            <a:t>This project’s aim is to help the candidate find a job based on their skills and experience.</a:t>
          </a:r>
        </a:p>
      </dgm:t>
    </dgm:pt>
    <dgm:pt modelId="{7DC7755B-DCFA-49FF-BFAC-AE24B11ED039}" type="parTrans" cxnId="{1D4B9A1C-36F5-4E2B-B10C-B195CE8A2602}">
      <dgm:prSet/>
      <dgm:spPr/>
      <dgm:t>
        <a:bodyPr/>
        <a:lstStyle/>
        <a:p>
          <a:endParaRPr lang="en-US"/>
        </a:p>
      </dgm:t>
    </dgm:pt>
    <dgm:pt modelId="{A314BA64-7448-4ECA-879C-B18D6C14FF3F}" type="sibTrans" cxnId="{1D4B9A1C-36F5-4E2B-B10C-B195CE8A2602}">
      <dgm:prSet/>
      <dgm:spPr/>
      <dgm:t>
        <a:bodyPr/>
        <a:lstStyle/>
        <a:p>
          <a:endParaRPr lang="en-US"/>
        </a:p>
      </dgm:t>
    </dgm:pt>
    <dgm:pt modelId="{93A21AC7-9BC4-4497-BCAB-4A49D37B2129}">
      <dgm:prSet/>
      <dgm:spPr/>
      <dgm:t>
        <a:bodyPr/>
        <a:lstStyle/>
        <a:p>
          <a:r>
            <a:rPr lang="en-US"/>
            <a:t>And also to help the company to get shortlisted-candidate easier</a:t>
          </a:r>
        </a:p>
      </dgm:t>
    </dgm:pt>
    <dgm:pt modelId="{B8770997-26A4-414C-9A39-8DC7E68179C2}" type="parTrans" cxnId="{FD833E6E-3A21-4E0E-BD1F-96BF2584C2FA}">
      <dgm:prSet/>
      <dgm:spPr/>
      <dgm:t>
        <a:bodyPr/>
        <a:lstStyle/>
        <a:p>
          <a:endParaRPr lang="en-US"/>
        </a:p>
      </dgm:t>
    </dgm:pt>
    <dgm:pt modelId="{8EE7B56D-580A-41C9-8643-EEC5C8D727DE}" type="sibTrans" cxnId="{FD833E6E-3A21-4E0E-BD1F-96BF2584C2FA}">
      <dgm:prSet/>
      <dgm:spPr/>
      <dgm:t>
        <a:bodyPr/>
        <a:lstStyle/>
        <a:p>
          <a:endParaRPr lang="en-US"/>
        </a:p>
      </dgm:t>
    </dgm:pt>
    <dgm:pt modelId="{E6C5A163-A88F-4275-8C7E-6CA88D8DEB4F}" type="pres">
      <dgm:prSet presAssocID="{C24F9739-D78C-4563-A06D-5C02292E2832}" presName="root" presStyleCnt="0">
        <dgm:presLayoutVars>
          <dgm:dir/>
          <dgm:resizeHandles val="exact"/>
        </dgm:presLayoutVars>
      </dgm:prSet>
      <dgm:spPr/>
    </dgm:pt>
    <dgm:pt modelId="{EE165B2B-D164-4160-AAA7-09FFC6417CD1}" type="pres">
      <dgm:prSet presAssocID="{C24F9739-D78C-4563-A06D-5C02292E2832}" presName="container" presStyleCnt="0">
        <dgm:presLayoutVars>
          <dgm:dir/>
          <dgm:resizeHandles val="exact"/>
        </dgm:presLayoutVars>
      </dgm:prSet>
      <dgm:spPr/>
    </dgm:pt>
    <dgm:pt modelId="{90D95005-2F8B-4AFE-B44E-FC0C62437709}" type="pres">
      <dgm:prSet presAssocID="{9B4DDA72-C1DB-43AF-971D-92B0B2A9D223}" presName="compNode" presStyleCnt="0"/>
      <dgm:spPr/>
    </dgm:pt>
    <dgm:pt modelId="{AFCA85A3-C1B9-4AB3-983A-35FCC112E7AD}" type="pres">
      <dgm:prSet presAssocID="{9B4DDA72-C1DB-43AF-971D-92B0B2A9D223}" presName="iconBgRect" presStyleLbl="bgShp" presStyleIdx="0" presStyleCnt="2"/>
      <dgm:spPr/>
    </dgm:pt>
    <dgm:pt modelId="{4142CF06-D70A-45C8-9459-9F077F350CE5}" type="pres">
      <dgm:prSet presAssocID="{9B4DDA72-C1DB-43AF-971D-92B0B2A9D22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lder"/>
        </a:ext>
      </dgm:extLst>
    </dgm:pt>
    <dgm:pt modelId="{1500B1C9-7A94-499D-B03B-8B2FCC93DFCF}" type="pres">
      <dgm:prSet presAssocID="{9B4DDA72-C1DB-43AF-971D-92B0B2A9D223}" presName="spaceRect" presStyleCnt="0"/>
      <dgm:spPr/>
    </dgm:pt>
    <dgm:pt modelId="{DF0DF4AF-B4FF-4E51-A01D-2B3006F0627A}" type="pres">
      <dgm:prSet presAssocID="{9B4DDA72-C1DB-43AF-971D-92B0B2A9D223}" presName="textRect" presStyleLbl="revTx" presStyleIdx="0" presStyleCnt="2">
        <dgm:presLayoutVars>
          <dgm:chMax val="1"/>
          <dgm:chPref val="1"/>
        </dgm:presLayoutVars>
      </dgm:prSet>
      <dgm:spPr/>
    </dgm:pt>
    <dgm:pt modelId="{6663F0F5-2EB4-496E-888B-7927873F60D1}" type="pres">
      <dgm:prSet presAssocID="{A314BA64-7448-4ECA-879C-B18D6C14FF3F}" presName="sibTrans" presStyleLbl="sibTrans2D1" presStyleIdx="0" presStyleCnt="0"/>
      <dgm:spPr/>
    </dgm:pt>
    <dgm:pt modelId="{01EA1127-6F00-4DC2-961F-CF838A07063A}" type="pres">
      <dgm:prSet presAssocID="{93A21AC7-9BC4-4497-BCAB-4A49D37B2129}" presName="compNode" presStyleCnt="0"/>
      <dgm:spPr/>
    </dgm:pt>
    <dgm:pt modelId="{C45D2DF3-A349-42CC-9B35-690355DDB6B9}" type="pres">
      <dgm:prSet presAssocID="{93A21AC7-9BC4-4497-BCAB-4A49D37B2129}" presName="iconBgRect" presStyleLbl="bgShp" presStyleIdx="1" presStyleCnt="2"/>
      <dgm:spPr/>
    </dgm:pt>
    <dgm:pt modelId="{BDCCC319-0B6A-4E59-A77A-4CCEF0C87883}" type="pres">
      <dgm:prSet presAssocID="{93A21AC7-9BC4-4497-BCAB-4A49D37B212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24EBADF1-AEA7-4ED8-9D4E-6FB3DBE133F9}" type="pres">
      <dgm:prSet presAssocID="{93A21AC7-9BC4-4497-BCAB-4A49D37B2129}" presName="spaceRect" presStyleCnt="0"/>
      <dgm:spPr/>
    </dgm:pt>
    <dgm:pt modelId="{35A055CF-E2CD-48C6-A582-315C5F4C984E}" type="pres">
      <dgm:prSet presAssocID="{93A21AC7-9BC4-4497-BCAB-4A49D37B212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D4B9A1C-36F5-4E2B-B10C-B195CE8A2602}" srcId="{C24F9739-D78C-4563-A06D-5C02292E2832}" destId="{9B4DDA72-C1DB-43AF-971D-92B0B2A9D223}" srcOrd="0" destOrd="0" parTransId="{7DC7755B-DCFA-49FF-BFAC-AE24B11ED039}" sibTransId="{A314BA64-7448-4ECA-879C-B18D6C14FF3F}"/>
    <dgm:cxn modelId="{CAAE7527-E0CA-4481-ACEF-BD82CAA7AA0B}" type="presOf" srcId="{93A21AC7-9BC4-4497-BCAB-4A49D37B2129}" destId="{35A055CF-E2CD-48C6-A582-315C5F4C984E}" srcOrd="0" destOrd="0" presId="urn:microsoft.com/office/officeart/2018/2/layout/IconCircleList"/>
    <dgm:cxn modelId="{0AEEE849-39A4-4159-B565-4D26032722A7}" type="presOf" srcId="{A314BA64-7448-4ECA-879C-B18D6C14FF3F}" destId="{6663F0F5-2EB4-496E-888B-7927873F60D1}" srcOrd="0" destOrd="0" presId="urn:microsoft.com/office/officeart/2018/2/layout/IconCircleList"/>
    <dgm:cxn modelId="{FD833E6E-3A21-4E0E-BD1F-96BF2584C2FA}" srcId="{C24F9739-D78C-4563-A06D-5C02292E2832}" destId="{93A21AC7-9BC4-4497-BCAB-4A49D37B2129}" srcOrd="1" destOrd="0" parTransId="{B8770997-26A4-414C-9A39-8DC7E68179C2}" sibTransId="{8EE7B56D-580A-41C9-8643-EEC5C8D727DE}"/>
    <dgm:cxn modelId="{790BC2D9-7394-4439-B034-F41F6681B83D}" type="presOf" srcId="{9B4DDA72-C1DB-43AF-971D-92B0B2A9D223}" destId="{DF0DF4AF-B4FF-4E51-A01D-2B3006F0627A}" srcOrd="0" destOrd="0" presId="urn:microsoft.com/office/officeart/2018/2/layout/IconCircleList"/>
    <dgm:cxn modelId="{F53AECE5-A29F-4B28-9D64-878FEAB08F5A}" type="presOf" srcId="{C24F9739-D78C-4563-A06D-5C02292E2832}" destId="{E6C5A163-A88F-4275-8C7E-6CA88D8DEB4F}" srcOrd="0" destOrd="0" presId="urn:microsoft.com/office/officeart/2018/2/layout/IconCircleList"/>
    <dgm:cxn modelId="{A95C2259-F6D6-4A8E-8DD6-B7A1E9A3B1C1}" type="presParOf" srcId="{E6C5A163-A88F-4275-8C7E-6CA88D8DEB4F}" destId="{EE165B2B-D164-4160-AAA7-09FFC6417CD1}" srcOrd="0" destOrd="0" presId="urn:microsoft.com/office/officeart/2018/2/layout/IconCircleList"/>
    <dgm:cxn modelId="{1C36D3DB-315A-4FA0-A12D-3CFC6C91247E}" type="presParOf" srcId="{EE165B2B-D164-4160-AAA7-09FFC6417CD1}" destId="{90D95005-2F8B-4AFE-B44E-FC0C62437709}" srcOrd="0" destOrd="0" presId="urn:microsoft.com/office/officeart/2018/2/layout/IconCircleList"/>
    <dgm:cxn modelId="{574ECED0-76C5-4BC8-ABD7-054016589DA3}" type="presParOf" srcId="{90D95005-2F8B-4AFE-B44E-FC0C62437709}" destId="{AFCA85A3-C1B9-4AB3-983A-35FCC112E7AD}" srcOrd="0" destOrd="0" presId="urn:microsoft.com/office/officeart/2018/2/layout/IconCircleList"/>
    <dgm:cxn modelId="{592D717F-EB74-4736-8CA1-C8A044B7B1BE}" type="presParOf" srcId="{90D95005-2F8B-4AFE-B44E-FC0C62437709}" destId="{4142CF06-D70A-45C8-9459-9F077F350CE5}" srcOrd="1" destOrd="0" presId="urn:microsoft.com/office/officeart/2018/2/layout/IconCircleList"/>
    <dgm:cxn modelId="{FCF31156-2461-483A-9832-922FD2AA1B02}" type="presParOf" srcId="{90D95005-2F8B-4AFE-B44E-FC0C62437709}" destId="{1500B1C9-7A94-499D-B03B-8B2FCC93DFCF}" srcOrd="2" destOrd="0" presId="urn:microsoft.com/office/officeart/2018/2/layout/IconCircleList"/>
    <dgm:cxn modelId="{87DB4A24-0ABB-4370-9CF5-AF9F8AEB71E5}" type="presParOf" srcId="{90D95005-2F8B-4AFE-B44E-FC0C62437709}" destId="{DF0DF4AF-B4FF-4E51-A01D-2B3006F0627A}" srcOrd="3" destOrd="0" presId="urn:microsoft.com/office/officeart/2018/2/layout/IconCircleList"/>
    <dgm:cxn modelId="{799775EA-5B89-408B-8CC7-B3C6FFD92EA0}" type="presParOf" srcId="{EE165B2B-D164-4160-AAA7-09FFC6417CD1}" destId="{6663F0F5-2EB4-496E-888B-7927873F60D1}" srcOrd="1" destOrd="0" presId="urn:microsoft.com/office/officeart/2018/2/layout/IconCircleList"/>
    <dgm:cxn modelId="{EA64A1D1-29F3-4F5B-B95D-944570FEFDF1}" type="presParOf" srcId="{EE165B2B-D164-4160-AAA7-09FFC6417CD1}" destId="{01EA1127-6F00-4DC2-961F-CF838A07063A}" srcOrd="2" destOrd="0" presId="urn:microsoft.com/office/officeart/2018/2/layout/IconCircleList"/>
    <dgm:cxn modelId="{7FE4332D-1CED-4F39-9497-35915E6E645E}" type="presParOf" srcId="{01EA1127-6F00-4DC2-961F-CF838A07063A}" destId="{C45D2DF3-A349-42CC-9B35-690355DDB6B9}" srcOrd="0" destOrd="0" presId="urn:microsoft.com/office/officeart/2018/2/layout/IconCircleList"/>
    <dgm:cxn modelId="{73CC80AF-9D89-4C30-BE47-24BEA9A05F50}" type="presParOf" srcId="{01EA1127-6F00-4DC2-961F-CF838A07063A}" destId="{BDCCC319-0B6A-4E59-A77A-4CCEF0C87883}" srcOrd="1" destOrd="0" presId="urn:microsoft.com/office/officeart/2018/2/layout/IconCircleList"/>
    <dgm:cxn modelId="{94F7A016-A970-4F22-BEE7-68949ADCB27A}" type="presParOf" srcId="{01EA1127-6F00-4DC2-961F-CF838A07063A}" destId="{24EBADF1-AEA7-4ED8-9D4E-6FB3DBE133F9}" srcOrd="2" destOrd="0" presId="urn:microsoft.com/office/officeart/2018/2/layout/IconCircleList"/>
    <dgm:cxn modelId="{BA261B6F-0BCD-4540-8349-8B2E5BF1A92A}" type="presParOf" srcId="{01EA1127-6F00-4DC2-961F-CF838A07063A}" destId="{35A055CF-E2CD-48C6-A582-315C5F4C984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733BB8-1783-4B8E-8DA9-91C45C847D6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AB763AA-6C1B-49D1-B5CC-80E3F0AAC7D3}">
      <dgm:prSet/>
      <dgm:spPr/>
      <dgm:t>
        <a:bodyPr/>
        <a:lstStyle/>
        <a:p>
          <a:r>
            <a:rPr lang="en-US"/>
            <a:t>Gather data</a:t>
          </a:r>
        </a:p>
      </dgm:t>
    </dgm:pt>
    <dgm:pt modelId="{9A8F6627-317E-47A6-90C7-3D389CABC39B}" type="parTrans" cxnId="{33E2723F-F340-4023-9455-DE17CBAB9B2B}">
      <dgm:prSet/>
      <dgm:spPr/>
      <dgm:t>
        <a:bodyPr/>
        <a:lstStyle/>
        <a:p>
          <a:endParaRPr lang="en-US"/>
        </a:p>
      </dgm:t>
    </dgm:pt>
    <dgm:pt modelId="{F2D2C202-A10D-4DAB-9559-A4410CC585AF}" type="sibTrans" cxnId="{33E2723F-F340-4023-9455-DE17CBAB9B2B}">
      <dgm:prSet/>
      <dgm:spPr/>
      <dgm:t>
        <a:bodyPr/>
        <a:lstStyle/>
        <a:p>
          <a:endParaRPr lang="en-US"/>
        </a:p>
      </dgm:t>
    </dgm:pt>
    <dgm:pt modelId="{4B3E0C50-2722-481A-9CC6-7FC97FE3BCBF}">
      <dgm:prSet/>
      <dgm:spPr/>
      <dgm:t>
        <a:bodyPr/>
        <a:lstStyle/>
        <a:p>
          <a:r>
            <a:rPr lang="en-US"/>
            <a:t>Analyze and Clean Data</a:t>
          </a:r>
        </a:p>
      </dgm:t>
    </dgm:pt>
    <dgm:pt modelId="{8E9799D0-DE16-4251-8F7D-BAB5E7396ED0}" type="parTrans" cxnId="{27B716D1-9982-48F4-9AAA-2394570F113B}">
      <dgm:prSet/>
      <dgm:spPr/>
      <dgm:t>
        <a:bodyPr/>
        <a:lstStyle/>
        <a:p>
          <a:endParaRPr lang="en-US"/>
        </a:p>
      </dgm:t>
    </dgm:pt>
    <dgm:pt modelId="{8CB9419A-578B-4F17-93BD-FB63BB2C4D99}" type="sibTrans" cxnId="{27B716D1-9982-48F4-9AAA-2394570F113B}">
      <dgm:prSet/>
      <dgm:spPr/>
      <dgm:t>
        <a:bodyPr/>
        <a:lstStyle/>
        <a:p>
          <a:endParaRPr lang="en-US"/>
        </a:p>
      </dgm:t>
    </dgm:pt>
    <dgm:pt modelId="{037D914E-EF8A-4B5C-92D9-B0E08AD6C3F9}">
      <dgm:prSet/>
      <dgm:spPr/>
      <dgm:t>
        <a:bodyPr/>
        <a:lstStyle/>
        <a:p>
          <a:r>
            <a:rPr lang="en-US"/>
            <a:t>Train model and compare</a:t>
          </a:r>
          <a:r>
            <a:rPr lang="en-ID"/>
            <a:t> the performance</a:t>
          </a:r>
          <a:endParaRPr lang="en-US"/>
        </a:p>
      </dgm:t>
    </dgm:pt>
    <dgm:pt modelId="{746F33F1-59B0-4707-8257-ADE418F5E820}" type="parTrans" cxnId="{4BEA733B-A620-4EDB-8144-E1D68505AF44}">
      <dgm:prSet/>
      <dgm:spPr/>
      <dgm:t>
        <a:bodyPr/>
        <a:lstStyle/>
        <a:p>
          <a:endParaRPr lang="en-US"/>
        </a:p>
      </dgm:t>
    </dgm:pt>
    <dgm:pt modelId="{E5D3D70C-FE7C-4332-8F69-62A79B744242}" type="sibTrans" cxnId="{4BEA733B-A620-4EDB-8144-E1D68505AF44}">
      <dgm:prSet/>
      <dgm:spPr/>
      <dgm:t>
        <a:bodyPr/>
        <a:lstStyle/>
        <a:p>
          <a:endParaRPr lang="en-US"/>
        </a:p>
      </dgm:t>
    </dgm:pt>
    <dgm:pt modelId="{B568E1BD-6514-4221-90B6-1DEF8B367ED1}">
      <dgm:prSet/>
      <dgm:spPr/>
      <dgm:t>
        <a:bodyPr/>
        <a:lstStyle/>
        <a:p>
          <a:r>
            <a:rPr lang="en-ID"/>
            <a:t>Get the best model to predict the suitable job category</a:t>
          </a:r>
          <a:endParaRPr lang="en-US"/>
        </a:p>
      </dgm:t>
    </dgm:pt>
    <dgm:pt modelId="{AC18097E-1CEB-482E-8E79-BF5CB6A560DA}" type="parTrans" cxnId="{7DBEBDE7-AD74-4AFB-A9A9-3597D2D22017}">
      <dgm:prSet/>
      <dgm:spPr/>
      <dgm:t>
        <a:bodyPr/>
        <a:lstStyle/>
        <a:p>
          <a:endParaRPr lang="en-US"/>
        </a:p>
      </dgm:t>
    </dgm:pt>
    <dgm:pt modelId="{4733BE20-5BE1-4461-A608-2997DBE73FD6}" type="sibTrans" cxnId="{7DBEBDE7-AD74-4AFB-A9A9-3597D2D22017}">
      <dgm:prSet/>
      <dgm:spPr/>
      <dgm:t>
        <a:bodyPr/>
        <a:lstStyle/>
        <a:p>
          <a:endParaRPr lang="en-US"/>
        </a:p>
      </dgm:t>
    </dgm:pt>
    <dgm:pt modelId="{F64D8ACE-D0CC-4F89-A01F-FB03D4AE38F2}">
      <dgm:prSet/>
      <dgm:spPr/>
      <dgm:t>
        <a:bodyPr/>
        <a:lstStyle/>
        <a:p>
          <a:r>
            <a:rPr lang="en-ID"/>
            <a:t>Get the keyword and use content-based filtering to get the best job title</a:t>
          </a:r>
          <a:endParaRPr lang="en-US"/>
        </a:p>
      </dgm:t>
    </dgm:pt>
    <dgm:pt modelId="{D458FA08-CCA1-445B-818D-98E8590C0572}" type="parTrans" cxnId="{FCEAEAF5-122B-4475-9B9B-DADA1AEA2953}">
      <dgm:prSet/>
      <dgm:spPr/>
      <dgm:t>
        <a:bodyPr/>
        <a:lstStyle/>
        <a:p>
          <a:endParaRPr lang="en-US"/>
        </a:p>
      </dgm:t>
    </dgm:pt>
    <dgm:pt modelId="{F69B19BE-B2D9-4D64-9559-AC6536DD945D}" type="sibTrans" cxnId="{FCEAEAF5-122B-4475-9B9B-DADA1AEA2953}">
      <dgm:prSet/>
      <dgm:spPr/>
      <dgm:t>
        <a:bodyPr/>
        <a:lstStyle/>
        <a:p>
          <a:endParaRPr lang="en-US"/>
        </a:p>
      </dgm:t>
    </dgm:pt>
    <dgm:pt modelId="{E5DE72D2-DD0D-4A7C-9ECB-AD6BA511C442}">
      <dgm:prSet/>
      <dgm:spPr/>
      <dgm:t>
        <a:bodyPr/>
        <a:lstStyle/>
        <a:p>
          <a:r>
            <a:rPr lang="en-ID"/>
            <a:t>Create the apps</a:t>
          </a:r>
          <a:endParaRPr lang="en-US"/>
        </a:p>
      </dgm:t>
    </dgm:pt>
    <dgm:pt modelId="{E7B8BC10-7A03-46D0-9540-76FC56044A91}" type="parTrans" cxnId="{728C6E4F-6E51-4A0E-A88E-48A7DB97E4E0}">
      <dgm:prSet/>
      <dgm:spPr/>
      <dgm:t>
        <a:bodyPr/>
        <a:lstStyle/>
        <a:p>
          <a:endParaRPr lang="en-US"/>
        </a:p>
      </dgm:t>
    </dgm:pt>
    <dgm:pt modelId="{3729FE25-2FD1-42C0-B06E-A5EA5E312631}" type="sibTrans" cxnId="{728C6E4F-6E51-4A0E-A88E-48A7DB97E4E0}">
      <dgm:prSet/>
      <dgm:spPr/>
      <dgm:t>
        <a:bodyPr/>
        <a:lstStyle/>
        <a:p>
          <a:endParaRPr lang="en-US"/>
        </a:p>
      </dgm:t>
    </dgm:pt>
    <dgm:pt modelId="{6BCD3770-8213-4CAA-8314-04EBE64BF5AC}" type="pres">
      <dgm:prSet presAssocID="{A4733BB8-1783-4B8E-8DA9-91C45C847D6F}" presName="root" presStyleCnt="0">
        <dgm:presLayoutVars>
          <dgm:dir/>
          <dgm:resizeHandles val="exact"/>
        </dgm:presLayoutVars>
      </dgm:prSet>
      <dgm:spPr/>
    </dgm:pt>
    <dgm:pt modelId="{EC26863B-0EB4-405E-9B08-065762A053E7}" type="pres">
      <dgm:prSet presAssocID="{1AB763AA-6C1B-49D1-B5CC-80E3F0AAC7D3}" presName="compNode" presStyleCnt="0"/>
      <dgm:spPr/>
    </dgm:pt>
    <dgm:pt modelId="{3787CDBC-6F13-4AF4-930A-6517C514E165}" type="pres">
      <dgm:prSet presAssocID="{1AB763AA-6C1B-49D1-B5CC-80E3F0AAC7D3}" presName="bgRect" presStyleLbl="bgShp" presStyleIdx="0" presStyleCnt="6"/>
      <dgm:spPr/>
    </dgm:pt>
    <dgm:pt modelId="{AF220668-D5BE-4C47-B1D8-12D6724EE156}" type="pres">
      <dgm:prSet presAssocID="{1AB763AA-6C1B-49D1-B5CC-80E3F0AAC7D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1DEDD61-EF2C-4BCF-9B5F-A0F615173D20}" type="pres">
      <dgm:prSet presAssocID="{1AB763AA-6C1B-49D1-B5CC-80E3F0AAC7D3}" presName="spaceRect" presStyleCnt="0"/>
      <dgm:spPr/>
    </dgm:pt>
    <dgm:pt modelId="{2D76B9B1-2768-488E-9442-53678245825B}" type="pres">
      <dgm:prSet presAssocID="{1AB763AA-6C1B-49D1-B5CC-80E3F0AAC7D3}" presName="parTx" presStyleLbl="revTx" presStyleIdx="0" presStyleCnt="6">
        <dgm:presLayoutVars>
          <dgm:chMax val="0"/>
          <dgm:chPref val="0"/>
        </dgm:presLayoutVars>
      </dgm:prSet>
      <dgm:spPr/>
    </dgm:pt>
    <dgm:pt modelId="{B7AFE0DA-FEC1-4216-A630-8E3DD69F7395}" type="pres">
      <dgm:prSet presAssocID="{F2D2C202-A10D-4DAB-9559-A4410CC585AF}" presName="sibTrans" presStyleCnt="0"/>
      <dgm:spPr/>
    </dgm:pt>
    <dgm:pt modelId="{8685EA6B-08E9-41A1-8C88-77F6D56C1D10}" type="pres">
      <dgm:prSet presAssocID="{4B3E0C50-2722-481A-9CC6-7FC97FE3BCBF}" presName="compNode" presStyleCnt="0"/>
      <dgm:spPr/>
    </dgm:pt>
    <dgm:pt modelId="{BC4AE224-563B-4270-9789-7B6316CF7E79}" type="pres">
      <dgm:prSet presAssocID="{4B3E0C50-2722-481A-9CC6-7FC97FE3BCBF}" presName="bgRect" presStyleLbl="bgShp" presStyleIdx="1" presStyleCnt="6"/>
      <dgm:spPr/>
    </dgm:pt>
    <dgm:pt modelId="{2FC23469-5F64-4644-8C16-A926790F0BDD}" type="pres">
      <dgm:prSet presAssocID="{4B3E0C50-2722-481A-9CC6-7FC97FE3BCB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357145A-D939-4EC1-895B-EB5AFE03E6F0}" type="pres">
      <dgm:prSet presAssocID="{4B3E0C50-2722-481A-9CC6-7FC97FE3BCBF}" presName="spaceRect" presStyleCnt="0"/>
      <dgm:spPr/>
    </dgm:pt>
    <dgm:pt modelId="{43E165EF-C765-4623-808F-7D1C9A98D1E7}" type="pres">
      <dgm:prSet presAssocID="{4B3E0C50-2722-481A-9CC6-7FC97FE3BCBF}" presName="parTx" presStyleLbl="revTx" presStyleIdx="1" presStyleCnt="6">
        <dgm:presLayoutVars>
          <dgm:chMax val="0"/>
          <dgm:chPref val="0"/>
        </dgm:presLayoutVars>
      </dgm:prSet>
      <dgm:spPr/>
    </dgm:pt>
    <dgm:pt modelId="{24451262-47FF-4C73-B6B9-091CD0AB985C}" type="pres">
      <dgm:prSet presAssocID="{8CB9419A-578B-4F17-93BD-FB63BB2C4D99}" presName="sibTrans" presStyleCnt="0"/>
      <dgm:spPr/>
    </dgm:pt>
    <dgm:pt modelId="{2E5CD3C2-5A3A-496F-B901-85FEEE973CB5}" type="pres">
      <dgm:prSet presAssocID="{037D914E-EF8A-4B5C-92D9-B0E08AD6C3F9}" presName="compNode" presStyleCnt="0"/>
      <dgm:spPr/>
    </dgm:pt>
    <dgm:pt modelId="{C775E86A-002C-406B-AA3A-CD2688036A48}" type="pres">
      <dgm:prSet presAssocID="{037D914E-EF8A-4B5C-92D9-B0E08AD6C3F9}" presName="bgRect" presStyleLbl="bgShp" presStyleIdx="2" presStyleCnt="6"/>
      <dgm:spPr/>
    </dgm:pt>
    <dgm:pt modelId="{0F2FAD0E-0DF8-481E-9E1D-B36C39BC3F23}" type="pres">
      <dgm:prSet presAssocID="{037D914E-EF8A-4B5C-92D9-B0E08AD6C3F9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57ACF410-4CE2-4C21-B3B0-7FA45E0F9DAE}" type="pres">
      <dgm:prSet presAssocID="{037D914E-EF8A-4B5C-92D9-B0E08AD6C3F9}" presName="spaceRect" presStyleCnt="0"/>
      <dgm:spPr/>
    </dgm:pt>
    <dgm:pt modelId="{258F2C4A-6ACD-4B95-A4FF-10ED2E213FEE}" type="pres">
      <dgm:prSet presAssocID="{037D914E-EF8A-4B5C-92D9-B0E08AD6C3F9}" presName="parTx" presStyleLbl="revTx" presStyleIdx="2" presStyleCnt="6">
        <dgm:presLayoutVars>
          <dgm:chMax val="0"/>
          <dgm:chPref val="0"/>
        </dgm:presLayoutVars>
      </dgm:prSet>
      <dgm:spPr/>
    </dgm:pt>
    <dgm:pt modelId="{DAA885FB-0058-4E5C-A643-DAA9F7D1DFBA}" type="pres">
      <dgm:prSet presAssocID="{E5D3D70C-FE7C-4332-8F69-62A79B744242}" presName="sibTrans" presStyleCnt="0"/>
      <dgm:spPr/>
    </dgm:pt>
    <dgm:pt modelId="{B0C9EAFA-2022-4502-9912-0E24E282B052}" type="pres">
      <dgm:prSet presAssocID="{B568E1BD-6514-4221-90B6-1DEF8B367ED1}" presName="compNode" presStyleCnt="0"/>
      <dgm:spPr/>
    </dgm:pt>
    <dgm:pt modelId="{1FD5D37D-B315-4DF9-82BF-0779F570B156}" type="pres">
      <dgm:prSet presAssocID="{B568E1BD-6514-4221-90B6-1DEF8B367ED1}" presName="bgRect" presStyleLbl="bgShp" presStyleIdx="3" presStyleCnt="6"/>
      <dgm:spPr/>
    </dgm:pt>
    <dgm:pt modelId="{E3564EB1-6990-4A08-AECB-FFC11E86D909}" type="pres">
      <dgm:prSet presAssocID="{B568E1BD-6514-4221-90B6-1DEF8B367ED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1E661FE8-5BD0-43F1-95A0-860DCDF0AFE0}" type="pres">
      <dgm:prSet presAssocID="{B568E1BD-6514-4221-90B6-1DEF8B367ED1}" presName="spaceRect" presStyleCnt="0"/>
      <dgm:spPr/>
    </dgm:pt>
    <dgm:pt modelId="{2B50CBB9-DDBB-4A37-8B10-FC06FC3DA9B3}" type="pres">
      <dgm:prSet presAssocID="{B568E1BD-6514-4221-90B6-1DEF8B367ED1}" presName="parTx" presStyleLbl="revTx" presStyleIdx="3" presStyleCnt="6">
        <dgm:presLayoutVars>
          <dgm:chMax val="0"/>
          <dgm:chPref val="0"/>
        </dgm:presLayoutVars>
      </dgm:prSet>
      <dgm:spPr/>
    </dgm:pt>
    <dgm:pt modelId="{4E8EF3B6-7049-4C83-881A-CE653FACAD5A}" type="pres">
      <dgm:prSet presAssocID="{4733BE20-5BE1-4461-A608-2997DBE73FD6}" presName="sibTrans" presStyleCnt="0"/>
      <dgm:spPr/>
    </dgm:pt>
    <dgm:pt modelId="{410CEB77-483B-446B-B047-0EE69AED5C20}" type="pres">
      <dgm:prSet presAssocID="{F64D8ACE-D0CC-4F89-A01F-FB03D4AE38F2}" presName="compNode" presStyleCnt="0"/>
      <dgm:spPr/>
    </dgm:pt>
    <dgm:pt modelId="{F423C132-71DB-4994-B428-69748F8FBA8C}" type="pres">
      <dgm:prSet presAssocID="{F64D8ACE-D0CC-4F89-A01F-FB03D4AE38F2}" presName="bgRect" presStyleLbl="bgShp" presStyleIdx="4" presStyleCnt="6"/>
      <dgm:spPr/>
    </dgm:pt>
    <dgm:pt modelId="{9517B467-5797-495B-B0A3-E57EDA2D74BF}" type="pres">
      <dgm:prSet presAssocID="{F64D8ACE-D0CC-4F89-A01F-FB03D4AE38F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mentFire"/>
        </a:ext>
      </dgm:extLst>
    </dgm:pt>
    <dgm:pt modelId="{B6839B85-EF3E-40EF-9BB4-E3AE7691A794}" type="pres">
      <dgm:prSet presAssocID="{F64D8ACE-D0CC-4F89-A01F-FB03D4AE38F2}" presName="spaceRect" presStyleCnt="0"/>
      <dgm:spPr/>
    </dgm:pt>
    <dgm:pt modelId="{A68070B0-E59E-44FB-B8E2-FAD30E4B66FC}" type="pres">
      <dgm:prSet presAssocID="{F64D8ACE-D0CC-4F89-A01F-FB03D4AE38F2}" presName="parTx" presStyleLbl="revTx" presStyleIdx="4" presStyleCnt="6">
        <dgm:presLayoutVars>
          <dgm:chMax val="0"/>
          <dgm:chPref val="0"/>
        </dgm:presLayoutVars>
      </dgm:prSet>
      <dgm:spPr/>
    </dgm:pt>
    <dgm:pt modelId="{229BD05F-950C-40D0-9322-71319AC1143B}" type="pres">
      <dgm:prSet presAssocID="{F69B19BE-B2D9-4D64-9559-AC6536DD945D}" presName="sibTrans" presStyleCnt="0"/>
      <dgm:spPr/>
    </dgm:pt>
    <dgm:pt modelId="{C523E9B3-39F8-41C9-AF40-B047DFD95D72}" type="pres">
      <dgm:prSet presAssocID="{E5DE72D2-DD0D-4A7C-9ECB-AD6BA511C442}" presName="compNode" presStyleCnt="0"/>
      <dgm:spPr/>
    </dgm:pt>
    <dgm:pt modelId="{4152CF72-5CEA-4F0B-80D6-9AE93837BD6B}" type="pres">
      <dgm:prSet presAssocID="{E5DE72D2-DD0D-4A7C-9ECB-AD6BA511C442}" presName="bgRect" presStyleLbl="bgShp" presStyleIdx="5" presStyleCnt="6"/>
      <dgm:spPr/>
    </dgm:pt>
    <dgm:pt modelId="{A5793121-7FFA-4EDE-9F70-FA4C868F30BE}" type="pres">
      <dgm:prSet presAssocID="{E5DE72D2-DD0D-4A7C-9ECB-AD6BA511C44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5A05A19F-9165-4FD4-AB58-5D33C8829EC3}" type="pres">
      <dgm:prSet presAssocID="{E5DE72D2-DD0D-4A7C-9ECB-AD6BA511C442}" presName="spaceRect" presStyleCnt="0"/>
      <dgm:spPr/>
    </dgm:pt>
    <dgm:pt modelId="{D9A4311D-A124-49B4-8BC1-8308B2C741C4}" type="pres">
      <dgm:prSet presAssocID="{E5DE72D2-DD0D-4A7C-9ECB-AD6BA511C442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E7AF2C06-1DEC-4292-92D6-A279648AF730}" type="presOf" srcId="{E5DE72D2-DD0D-4A7C-9ECB-AD6BA511C442}" destId="{D9A4311D-A124-49B4-8BC1-8308B2C741C4}" srcOrd="0" destOrd="0" presId="urn:microsoft.com/office/officeart/2018/2/layout/IconVerticalSolidList"/>
    <dgm:cxn modelId="{78A7B22E-5A23-4277-887A-7E6073390BA2}" type="presOf" srcId="{037D914E-EF8A-4B5C-92D9-B0E08AD6C3F9}" destId="{258F2C4A-6ACD-4B95-A4FF-10ED2E213FEE}" srcOrd="0" destOrd="0" presId="urn:microsoft.com/office/officeart/2018/2/layout/IconVerticalSolidList"/>
    <dgm:cxn modelId="{E75BC030-66B2-41C4-A978-A2F592CF43F3}" type="presOf" srcId="{F64D8ACE-D0CC-4F89-A01F-FB03D4AE38F2}" destId="{A68070B0-E59E-44FB-B8E2-FAD30E4B66FC}" srcOrd="0" destOrd="0" presId="urn:microsoft.com/office/officeart/2018/2/layout/IconVerticalSolidList"/>
    <dgm:cxn modelId="{0DACD638-B382-463D-9B37-D581D76C5BF5}" type="presOf" srcId="{1AB763AA-6C1B-49D1-B5CC-80E3F0AAC7D3}" destId="{2D76B9B1-2768-488E-9442-53678245825B}" srcOrd="0" destOrd="0" presId="urn:microsoft.com/office/officeart/2018/2/layout/IconVerticalSolidList"/>
    <dgm:cxn modelId="{4BEA733B-A620-4EDB-8144-E1D68505AF44}" srcId="{A4733BB8-1783-4B8E-8DA9-91C45C847D6F}" destId="{037D914E-EF8A-4B5C-92D9-B0E08AD6C3F9}" srcOrd="2" destOrd="0" parTransId="{746F33F1-59B0-4707-8257-ADE418F5E820}" sibTransId="{E5D3D70C-FE7C-4332-8F69-62A79B744242}"/>
    <dgm:cxn modelId="{33E2723F-F340-4023-9455-DE17CBAB9B2B}" srcId="{A4733BB8-1783-4B8E-8DA9-91C45C847D6F}" destId="{1AB763AA-6C1B-49D1-B5CC-80E3F0AAC7D3}" srcOrd="0" destOrd="0" parTransId="{9A8F6627-317E-47A6-90C7-3D389CABC39B}" sibTransId="{F2D2C202-A10D-4DAB-9559-A4410CC585AF}"/>
    <dgm:cxn modelId="{728C6E4F-6E51-4A0E-A88E-48A7DB97E4E0}" srcId="{A4733BB8-1783-4B8E-8DA9-91C45C847D6F}" destId="{E5DE72D2-DD0D-4A7C-9ECB-AD6BA511C442}" srcOrd="5" destOrd="0" parTransId="{E7B8BC10-7A03-46D0-9540-76FC56044A91}" sibTransId="{3729FE25-2FD1-42C0-B06E-A5EA5E312631}"/>
    <dgm:cxn modelId="{23FEF57A-7745-4040-B5C2-6EAF68C64C2C}" type="presOf" srcId="{4B3E0C50-2722-481A-9CC6-7FC97FE3BCBF}" destId="{43E165EF-C765-4623-808F-7D1C9A98D1E7}" srcOrd="0" destOrd="0" presId="urn:microsoft.com/office/officeart/2018/2/layout/IconVerticalSolidList"/>
    <dgm:cxn modelId="{12A6BF98-70EA-4716-BB52-EC2357316F0D}" type="presOf" srcId="{B568E1BD-6514-4221-90B6-1DEF8B367ED1}" destId="{2B50CBB9-DDBB-4A37-8B10-FC06FC3DA9B3}" srcOrd="0" destOrd="0" presId="urn:microsoft.com/office/officeart/2018/2/layout/IconVerticalSolidList"/>
    <dgm:cxn modelId="{0C331ECA-5D42-4124-A6C3-24330B2AE5E9}" type="presOf" srcId="{A4733BB8-1783-4B8E-8DA9-91C45C847D6F}" destId="{6BCD3770-8213-4CAA-8314-04EBE64BF5AC}" srcOrd="0" destOrd="0" presId="urn:microsoft.com/office/officeart/2018/2/layout/IconVerticalSolidList"/>
    <dgm:cxn modelId="{27B716D1-9982-48F4-9AAA-2394570F113B}" srcId="{A4733BB8-1783-4B8E-8DA9-91C45C847D6F}" destId="{4B3E0C50-2722-481A-9CC6-7FC97FE3BCBF}" srcOrd="1" destOrd="0" parTransId="{8E9799D0-DE16-4251-8F7D-BAB5E7396ED0}" sibTransId="{8CB9419A-578B-4F17-93BD-FB63BB2C4D99}"/>
    <dgm:cxn modelId="{7DBEBDE7-AD74-4AFB-A9A9-3597D2D22017}" srcId="{A4733BB8-1783-4B8E-8DA9-91C45C847D6F}" destId="{B568E1BD-6514-4221-90B6-1DEF8B367ED1}" srcOrd="3" destOrd="0" parTransId="{AC18097E-1CEB-482E-8E79-BF5CB6A560DA}" sibTransId="{4733BE20-5BE1-4461-A608-2997DBE73FD6}"/>
    <dgm:cxn modelId="{FCEAEAF5-122B-4475-9B9B-DADA1AEA2953}" srcId="{A4733BB8-1783-4B8E-8DA9-91C45C847D6F}" destId="{F64D8ACE-D0CC-4F89-A01F-FB03D4AE38F2}" srcOrd="4" destOrd="0" parTransId="{D458FA08-CCA1-445B-818D-98E8590C0572}" sibTransId="{F69B19BE-B2D9-4D64-9559-AC6536DD945D}"/>
    <dgm:cxn modelId="{4FB10B8A-E94F-43D6-84A4-FAF77A2BA5A5}" type="presParOf" srcId="{6BCD3770-8213-4CAA-8314-04EBE64BF5AC}" destId="{EC26863B-0EB4-405E-9B08-065762A053E7}" srcOrd="0" destOrd="0" presId="urn:microsoft.com/office/officeart/2018/2/layout/IconVerticalSolidList"/>
    <dgm:cxn modelId="{3143D92F-54FB-47D8-B3A6-7F2FC9275F98}" type="presParOf" srcId="{EC26863B-0EB4-405E-9B08-065762A053E7}" destId="{3787CDBC-6F13-4AF4-930A-6517C514E165}" srcOrd="0" destOrd="0" presId="urn:microsoft.com/office/officeart/2018/2/layout/IconVerticalSolidList"/>
    <dgm:cxn modelId="{962DEAAC-3D7F-4559-BA46-C0080DF23848}" type="presParOf" srcId="{EC26863B-0EB4-405E-9B08-065762A053E7}" destId="{AF220668-D5BE-4C47-B1D8-12D6724EE156}" srcOrd="1" destOrd="0" presId="urn:microsoft.com/office/officeart/2018/2/layout/IconVerticalSolidList"/>
    <dgm:cxn modelId="{CDDDD915-08E1-4589-B0C6-E59B645B6907}" type="presParOf" srcId="{EC26863B-0EB4-405E-9B08-065762A053E7}" destId="{91DEDD61-EF2C-4BCF-9B5F-A0F615173D20}" srcOrd="2" destOrd="0" presId="urn:microsoft.com/office/officeart/2018/2/layout/IconVerticalSolidList"/>
    <dgm:cxn modelId="{6576A461-4E03-4CB7-B51D-01476B586D53}" type="presParOf" srcId="{EC26863B-0EB4-405E-9B08-065762A053E7}" destId="{2D76B9B1-2768-488E-9442-53678245825B}" srcOrd="3" destOrd="0" presId="urn:microsoft.com/office/officeart/2018/2/layout/IconVerticalSolidList"/>
    <dgm:cxn modelId="{8774CCEB-A828-4809-AB96-F5EF40D91F65}" type="presParOf" srcId="{6BCD3770-8213-4CAA-8314-04EBE64BF5AC}" destId="{B7AFE0DA-FEC1-4216-A630-8E3DD69F7395}" srcOrd="1" destOrd="0" presId="urn:microsoft.com/office/officeart/2018/2/layout/IconVerticalSolidList"/>
    <dgm:cxn modelId="{F97AE164-FDCA-4E02-9473-EC5174CF81FC}" type="presParOf" srcId="{6BCD3770-8213-4CAA-8314-04EBE64BF5AC}" destId="{8685EA6B-08E9-41A1-8C88-77F6D56C1D10}" srcOrd="2" destOrd="0" presId="urn:microsoft.com/office/officeart/2018/2/layout/IconVerticalSolidList"/>
    <dgm:cxn modelId="{56288BAF-91E1-4A37-9262-29B19481DF1B}" type="presParOf" srcId="{8685EA6B-08E9-41A1-8C88-77F6D56C1D10}" destId="{BC4AE224-563B-4270-9789-7B6316CF7E79}" srcOrd="0" destOrd="0" presId="urn:microsoft.com/office/officeart/2018/2/layout/IconVerticalSolidList"/>
    <dgm:cxn modelId="{E8538C23-F680-47FC-9657-C4BC8DCB570E}" type="presParOf" srcId="{8685EA6B-08E9-41A1-8C88-77F6D56C1D10}" destId="{2FC23469-5F64-4644-8C16-A926790F0BDD}" srcOrd="1" destOrd="0" presId="urn:microsoft.com/office/officeart/2018/2/layout/IconVerticalSolidList"/>
    <dgm:cxn modelId="{0DC32E93-F561-4960-A9C8-3221B00CCA18}" type="presParOf" srcId="{8685EA6B-08E9-41A1-8C88-77F6D56C1D10}" destId="{F357145A-D939-4EC1-895B-EB5AFE03E6F0}" srcOrd="2" destOrd="0" presId="urn:microsoft.com/office/officeart/2018/2/layout/IconVerticalSolidList"/>
    <dgm:cxn modelId="{8EEA8D75-2518-44A5-A49E-B303ED0FC5B0}" type="presParOf" srcId="{8685EA6B-08E9-41A1-8C88-77F6D56C1D10}" destId="{43E165EF-C765-4623-808F-7D1C9A98D1E7}" srcOrd="3" destOrd="0" presId="urn:microsoft.com/office/officeart/2018/2/layout/IconVerticalSolidList"/>
    <dgm:cxn modelId="{A50D0BEF-47A6-474E-A754-D2A68089D399}" type="presParOf" srcId="{6BCD3770-8213-4CAA-8314-04EBE64BF5AC}" destId="{24451262-47FF-4C73-B6B9-091CD0AB985C}" srcOrd="3" destOrd="0" presId="urn:microsoft.com/office/officeart/2018/2/layout/IconVerticalSolidList"/>
    <dgm:cxn modelId="{2C4BD21D-8E1F-4FF7-9A46-0A33BF929498}" type="presParOf" srcId="{6BCD3770-8213-4CAA-8314-04EBE64BF5AC}" destId="{2E5CD3C2-5A3A-496F-B901-85FEEE973CB5}" srcOrd="4" destOrd="0" presId="urn:microsoft.com/office/officeart/2018/2/layout/IconVerticalSolidList"/>
    <dgm:cxn modelId="{45032D56-6A04-4F24-89C0-24D08869FF9C}" type="presParOf" srcId="{2E5CD3C2-5A3A-496F-B901-85FEEE973CB5}" destId="{C775E86A-002C-406B-AA3A-CD2688036A48}" srcOrd="0" destOrd="0" presId="urn:microsoft.com/office/officeart/2018/2/layout/IconVerticalSolidList"/>
    <dgm:cxn modelId="{641C00E2-ECF1-4678-BBC9-0B2BFE99B9F9}" type="presParOf" srcId="{2E5CD3C2-5A3A-496F-B901-85FEEE973CB5}" destId="{0F2FAD0E-0DF8-481E-9E1D-B36C39BC3F23}" srcOrd="1" destOrd="0" presId="urn:microsoft.com/office/officeart/2018/2/layout/IconVerticalSolidList"/>
    <dgm:cxn modelId="{D3BF5343-BF22-4BC2-A8A2-9945631BAC80}" type="presParOf" srcId="{2E5CD3C2-5A3A-496F-B901-85FEEE973CB5}" destId="{57ACF410-4CE2-4C21-B3B0-7FA45E0F9DAE}" srcOrd="2" destOrd="0" presId="urn:microsoft.com/office/officeart/2018/2/layout/IconVerticalSolidList"/>
    <dgm:cxn modelId="{4713E2CD-EB78-4287-8823-A66D0BF756FD}" type="presParOf" srcId="{2E5CD3C2-5A3A-496F-B901-85FEEE973CB5}" destId="{258F2C4A-6ACD-4B95-A4FF-10ED2E213FEE}" srcOrd="3" destOrd="0" presId="urn:microsoft.com/office/officeart/2018/2/layout/IconVerticalSolidList"/>
    <dgm:cxn modelId="{2F1B7614-A263-4ADC-B336-33703B5F8B13}" type="presParOf" srcId="{6BCD3770-8213-4CAA-8314-04EBE64BF5AC}" destId="{DAA885FB-0058-4E5C-A643-DAA9F7D1DFBA}" srcOrd="5" destOrd="0" presId="urn:microsoft.com/office/officeart/2018/2/layout/IconVerticalSolidList"/>
    <dgm:cxn modelId="{5530C7A9-CF9E-4702-8B2E-DFAAC173CF18}" type="presParOf" srcId="{6BCD3770-8213-4CAA-8314-04EBE64BF5AC}" destId="{B0C9EAFA-2022-4502-9912-0E24E282B052}" srcOrd="6" destOrd="0" presId="urn:microsoft.com/office/officeart/2018/2/layout/IconVerticalSolidList"/>
    <dgm:cxn modelId="{07A76567-A8BE-486F-9399-D8582E20EC2D}" type="presParOf" srcId="{B0C9EAFA-2022-4502-9912-0E24E282B052}" destId="{1FD5D37D-B315-4DF9-82BF-0779F570B156}" srcOrd="0" destOrd="0" presId="urn:microsoft.com/office/officeart/2018/2/layout/IconVerticalSolidList"/>
    <dgm:cxn modelId="{14246451-305F-4972-B899-3FDCBF144F3C}" type="presParOf" srcId="{B0C9EAFA-2022-4502-9912-0E24E282B052}" destId="{E3564EB1-6990-4A08-AECB-FFC11E86D909}" srcOrd="1" destOrd="0" presId="urn:microsoft.com/office/officeart/2018/2/layout/IconVerticalSolidList"/>
    <dgm:cxn modelId="{976C7DC0-482D-4415-8802-9A13CAEC1FEF}" type="presParOf" srcId="{B0C9EAFA-2022-4502-9912-0E24E282B052}" destId="{1E661FE8-5BD0-43F1-95A0-860DCDF0AFE0}" srcOrd="2" destOrd="0" presId="urn:microsoft.com/office/officeart/2018/2/layout/IconVerticalSolidList"/>
    <dgm:cxn modelId="{65256DD5-3947-4EBA-B5F1-A5D8E85718EE}" type="presParOf" srcId="{B0C9EAFA-2022-4502-9912-0E24E282B052}" destId="{2B50CBB9-DDBB-4A37-8B10-FC06FC3DA9B3}" srcOrd="3" destOrd="0" presId="urn:microsoft.com/office/officeart/2018/2/layout/IconVerticalSolidList"/>
    <dgm:cxn modelId="{7125E4EE-FE35-40E2-BED4-00DEDFD74B3D}" type="presParOf" srcId="{6BCD3770-8213-4CAA-8314-04EBE64BF5AC}" destId="{4E8EF3B6-7049-4C83-881A-CE653FACAD5A}" srcOrd="7" destOrd="0" presId="urn:microsoft.com/office/officeart/2018/2/layout/IconVerticalSolidList"/>
    <dgm:cxn modelId="{5B2981D6-1519-4C10-8DE0-396B8EF06732}" type="presParOf" srcId="{6BCD3770-8213-4CAA-8314-04EBE64BF5AC}" destId="{410CEB77-483B-446B-B047-0EE69AED5C20}" srcOrd="8" destOrd="0" presId="urn:microsoft.com/office/officeart/2018/2/layout/IconVerticalSolidList"/>
    <dgm:cxn modelId="{26F20242-C5E2-4141-A49B-AFB2F11F9A2E}" type="presParOf" srcId="{410CEB77-483B-446B-B047-0EE69AED5C20}" destId="{F423C132-71DB-4994-B428-69748F8FBA8C}" srcOrd="0" destOrd="0" presId="urn:microsoft.com/office/officeart/2018/2/layout/IconVerticalSolidList"/>
    <dgm:cxn modelId="{8D0C12AB-CD1E-436C-A90D-88C202615FB5}" type="presParOf" srcId="{410CEB77-483B-446B-B047-0EE69AED5C20}" destId="{9517B467-5797-495B-B0A3-E57EDA2D74BF}" srcOrd="1" destOrd="0" presId="urn:microsoft.com/office/officeart/2018/2/layout/IconVerticalSolidList"/>
    <dgm:cxn modelId="{21421D58-266C-4C77-AB00-AC9F2BEA77FB}" type="presParOf" srcId="{410CEB77-483B-446B-B047-0EE69AED5C20}" destId="{B6839B85-EF3E-40EF-9BB4-E3AE7691A794}" srcOrd="2" destOrd="0" presId="urn:microsoft.com/office/officeart/2018/2/layout/IconVerticalSolidList"/>
    <dgm:cxn modelId="{0083F866-A550-4829-855D-F4162AEE31C1}" type="presParOf" srcId="{410CEB77-483B-446B-B047-0EE69AED5C20}" destId="{A68070B0-E59E-44FB-B8E2-FAD30E4B66FC}" srcOrd="3" destOrd="0" presId="urn:microsoft.com/office/officeart/2018/2/layout/IconVerticalSolidList"/>
    <dgm:cxn modelId="{8F8F5253-7564-42FB-ABDD-DF6A8E4A0506}" type="presParOf" srcId="{6BCD3770-8213-4CAA-8314-04EBE64BF5AC}" destId="{229BD05F-950C-40D0-9322-71319AC1143B}" srcOrd="9" destOrd="0" presId="urn:microsoft.com/office/officeart/2018/2/layout/IconVerticalSolidList"/>
    <dgm:cxn modelId="{D59E26EA-2724-4ACE-8D93-04A4FB512AD9}" type="presParOf" srcId="{6BCD3770-8213-4CAA-8314-04EBE64BF5AC}" destId="{C523E9B3-39F8-41C9-AF40-B047DFD95D72}" srcOrd="10" destOrd="0" presId="urn:microsoft.com/office/officeart/2018/2/layout/IconVerticalSolidList"/>
    <dgm:cxn modelId="{4E406C6F-7A3F-47D3-AF20-4580FE8CE6C3}" type="presParOf" srcId="{C523E9B3-39F8-41C9-AF40-B047DFD95D72}" destId="{4152CF72-5CEA-4F0B-80D6-9AE93837BD6B}" srcOrd="0" destOrd="0" presId="urn:microsoft.com/office/officeart/2018/2/layout/IconVerticalSolidList"/>
    <dgm:cxn modelId="{715D1CBA-B6A1-48D2-96AF-B229C74033A8}" type="presParOf" srcId="{C523E9B3-39F8-41C9-AF40-B047DFD95D72}" destId="{A5793121-7FFA-4EDE-9F70-FA4C868F30BE}" srcOrd="1" destOrd="0" presId="urn:microsoft.com/office/officeart/2018/2/layout/IconVerticalSolidList"/>
    <dgm:cxn modelId="{DB309442-D5BB-410D-B843-576D24BA4C48}" type="presParOf" srcId="{C523E9B3-39F8-41C9-AF40-B047DFD95D72}" destId="{5A05A19F-9165-4FD4-AB58-5D33C8829EC3}" srcOrd="2" destOrd="0" presId="urn:microsoft.com/office/officeart/2018/2/layout/IconVerticalSolidList"/>
    <dgm:cxn modelId="{A7952B70-4DB3-4467-9A20-D245224B620F}" type="presParOf" srcId="{C523E9B3-39F8-41C9-AF40-B047DFD95D72}" destId="{D9A4311D-A124-49B4-8BC1-8308B2C741C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8E44E3-EA34-41C1-B40F-140EC62C8F7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525B3D1-A50A-435A-90E6-3E33E948139C}">
      <dgm:prSet/>
      <dgm:spPr/>
      <dgm:t>
        <a:bodyPr/>
        <a:lstStyle/>
        <a:p>
          <a:r>
            <a:rPr lang="en-US" dirty="0"/>
            <a:t>Source:</a:t>
          </a:r>
        </a:p>
      </dgm:t>
    </dgm:pt>
    <dgm:pt modelId="{3A6EB92B-2EB0-4AE7-9AF6-2B5AA3CC33E6}" type="parTrans" cxnId="{6B8FDCEB-4142-49FE-9E2A-F87588C93C89}">
      <dgm:prSet/>
      <dgm:spPr/>
      <dgm:t>
        <a:bodyPr/>
        <a:lstStyle/>
        <a:p>
          <a:endParaRPr lang="en-US"/>
        </a:p>
      </dgm:t>
    </dgm:pt>
    <dgm:pt modelId="{FD3F754E-483C-426B-A643-E2C3C62DF951}" type="sibTrans" cxnId="{6B8FDCEB-4142-49FE-9E2A-F87588C93C89}">
      <dgm:prSet/>
      <dgm:spPr/>
      <dgm:t>
        <a:bodyPr/>
        <a:lstStyle/>
        <a:p>
          <a:endParaRPr lang="en-US"/>
        </a:p>
      </dgm:t>
    </dgm:pt>
    <dgm:pt modelId="{7E49BD8C-658C-40DD-A3CB-AA72D0728C09}">
      <dgm:prSet/>
      <dgm:spPr/>
      <dgm:t>
        <a:bodyPr/>
        <a:lstStyle/>
        <a:p>
          <a:r>
            <a:rPr lang="en-US"/>
            <a:t>Title: The title of the job</a:t>
          </a:r>
        </a:p>
      </dgm:t>
    </dgm:pt>
    <dgm:pt modelId="{773C8CCB-04E5-43E5-8566-D0724BA6A7ED}" type="parTrans" cxnId="{554C9D14-874D-4E99-8430-B2EC6B796E14}">
      <dgm:prSet/>
      <dgm:spPr/>
      <dgm:t>
        <a:bodyPr/>
        <a:lstStyle/>
        <a:p>
          <a:endParaRPr lang="en-US"/>
        </a:p>
      </dgm:t>
    </dgm:pt>
    <dgm:pt modelId="{14D0FA8A-E303-4028-852A-C5C1A35DE7BC}" type="sibTrans" cxnId="{554C9D14-874D-4E99-8430-B2EC6B796E14}">
      <dgm:prSet/>
      <dgm:spPr/>
      <dgm:t>
        <a:bodyPr/>
        <a:lstStyle/>
        <a:p>
          <a:endParaRPr lang="en-US"/>
        </a:p>
      </dgm:t>
    </dgm:pt>
    <dgm:pt modelId="{F80327D4-67C9-41FB-B6C3-FB28205E0CEB}">
      <dgm:prSet/>
      <dgm:spPr/>
      <dgm:t>
        <a:bodyPr/>
        <a:lstStyle/>
        <a:p>
          <a:r>
            <a:rPr lang="en-US"/>
            <a:t>Category: Category of the job</a:t>
          </a:r>
        </a:p>
      </dgm:t>
    </dgm:pt>
    <dgm:pt modelId="{84B7D45B-8543-4F78-A900-A9276BE4982B}" type="parTrans" cxnId="{FD983ED1-2072-43C8-9AAD-D5FA633F0135}">
      <dgm:prSet/>
      <dgm:spPr/>
      <dgm:t>
        <a:bodyPr/>
        <a:lstStyle/>
        <a:p>
          <a:endParaRPr lang="en-US"/>
        </a:p>
      </dgm:t>
    </dgm:pt>
    <dgm:pt modelId="{81BED579-278A-4D40-B298-A51ADC509F83}" type="sibTrans" cxnId="{FD983ED1-2072-43C8-9AAD-D5FA633F0135}">
      <dgm:prSet/>
      <dgm:spPr/>
      <dgm:t>
        <a:bodyPr/>
        <a:lstStyle/>
        <a:p>
          <a:endParaRPr lang="en-US"/>
        </a:p>
      </dgm:t>
    </dgm:pt>
    <dgm:pt modelId="{D8B6C33B-6270-41CC-80F8-A33723298313}">
      <dgm:prSet/>
      <dgm:spPr/>
      <dgm:t>
        <a:bodyPr/>
        <a:lstStyle/>
        <a:p>
          <a:r>
            <a:rPr lang="en-US"/>
            <a:t>Location: Location of the job</a:t>
          </a:r>
        </a:p>
      </dgm:t>
    </dgm:pt>
    <dgm:pt modelId="{E894F8AA-B1D6-4FAA-A5CF-6A3AF0DF3B2A}" type="parTrans" cxnId="{EB648AF1-6640-449C-9B29-FB929EEA0F26}">
      <dgm:prSet/>
      <dgm:spPr/>
      <dgm:t>
        <a:bodyPr/>
        <a:lstStyle/>
        <a:p>
          <a:endParaRPr lang="en-US"/>
        </a:p>
      </dgm:t>
    </dgm:pt>
    <dgm:pt modelId="{D77F52F0-D503-4B4B-8A83-209D13E1661C}" type="sibTrans" cxnId="{EB648AF1-6640-449C-9B29-FB929EEA0F26}">
      <dgm:prSet/>
      <dgm:spPr/>
      <dgm:t>
        <a:bodyPr/>
        <a:lstStyle/>
        <a:p>
          <a:endParaRPr lang="en-US"/>
        </a:p>
      </dgm:t>
    </dgm:pt>
    <dgm:pt modelId="{74E9A8A2-3557-4F45-9B49-7619EEA9512B}">
      <dgm:prSet/>
      <dgm:spPr/>
      <dgm:t>
        <a:bodyPr/>
        <a:lstStyle/>
        <a:p>
          <a:r>
            <a:rPr lang="en-US"/>
            <a:t>Responsibilities: Responsibilities for the job</a:t>
          </a:r>
        </a:p>
      </dgm:t>
    </dgm:pt>
    <dgm:pt modelId="{99A2E8B8-8EC0-4908-BF71-129AA61BD232}" type="parTrans" cxnId="{90FDABD4-B642-4646-BD4F-E87C75B31666}">
      <dgm:prSet/>
      <dgm:spPr/>
      <dgm:t>
        <a:bodyPr/>
        <a:lstStyle/>
        <a:p>
          <a:endParaRPr lang="en-US"/>
        </a:p>
      </dgm:t>
    </dgm:pt>
    <dgm:pt modelId="{A4D4421C-B6DC-42D9-A89A-1DCA257637E9}" type="sibTrans" cxnId="{90FDABD4-B642-4646-BD4F-E87C75B31666}">
      <dgm:prSet/>
      <dgm:spPr/>
      <dgm:t>
        <a:bodyPr/>
        <a:lstStyle/>
        <a:p>
          <a:endParaRPr lang="en-US"/>
        </a:p>
      </dgm:t>
    </dgm:pt>
    <dgm:pt modelId="{E5088E49-B028-47DD-BAD3-A3196CF39921}">
      <dgm:prSet/>
      <dgm:spPr/>
      <dgm:t>
        <a:bodyPr/>
        <a:lstStyle/>
        <a:p>
          <a:r>
            <a:rPr lang="en-US"/>
            <a:t>Minimum Qualifications: Minimum Qualifications for the job</a:t>
          </a:r>
        </a:p>
      </dgm:t>
    </dgm:pt>
    <dgm:pt modelId="{7C50DA7E-D9E8-48E4-B0B7-8E1D72F539A7}" type="parTrans" cxnId="{C1EEFFA8-D5C9-49A0-8AC5-2353AA9CDD63}">
      <dgm:prSet/>
      <dgm:spPr/>
      <dgm:t>
        <a:bodyPr/>
        <a:lstStyle/>
        <a:p>
          <a:endParaRPr lang="en-US"/>
        </a:p>
      </dgm:t>
    </dgm:pt>
    <dgm:pt modelId="{2891B06F-0B21-4438-BD13-6C53A6256DF6}" type="sibTrans" cxnId="{C1EEFFA8-D5C9-49A0-8AC5-2353AA9CDD63}">
      <dgm:prSet/>
      <dgm:spPr/>
      <dgm:t>
        <a:bodyPr/>
        <a:lstStyle/>
        <a:p>
          <a:endParaRPr lang="en-US"/>
        </a:p>
      </dgm:t>
    </dgm:pt>
    <dgm:pt modelId="{C50FE00B-ADF7-4747-B3B2-A9310E729072}">
      <dgm:prSet/>
      <dgm:spPr/>
      <dgm:t>
        <a:bodyPr/>
        <a:lstStyle/>
        <a:p>
          <a:r>
            <a:rPr lang="en-US"/>
            <a:t>Preferred Qualifications: Preferred Qualifications for the job</a:t>
          </a:r>
        </a:p>
      </dgm:t>
    </dgm:pt>
    <dgm:pt modelId="{21CF455D-5237-4D25-A986-3FF594C048D6}" type="parTrans" cxnId="{6E5126B4-B505-4D04-9333-E07AC660A715}">
      <dgm:prSet/>
      <dgm:spPr/>
      <dgm:t>
        <a:bodyPr/>
        <a:lstStyle/>
        <a:p>
          <a:endParaRPr lang="en-US"/>
        </a:p>
      </dgm:t>
    </dgm:pt>
    <dgm:pt modelId="{0F70E33A-FB53-4A87-9FF5-FE811263678B}" type="sibTrans" cxnId="{6E5126B4-B505-4D04-9333-E07AC660A715}">
      <dgm:prSet/>
      <dgm:spPr/>
      <dgm:t>
        <a:bodyPr/>
        <a:lstStyle/>
        <a:p>
          <a:endParaRPr lang="en-US"/>
        </a:p>
      </dgm:t>
    </dgm:pt>
    <dgm:pt modelId="{BD49C4E8-DEC4-4C17-B269-3BCF623401DA}">
      <dgm:prSet/>
      <dgm:spPr/>
      <dgm:t>
        <a:bodyPr/>
        <a:lstStyle/>
        <a:p>
          <a:r>
            <a:rPr lang="en-US"/>
            <a:t>Columns: </a:t>
          </a:r>
          <a:endParaRPr lang="en-US" dirty="0"/>
        </a:p>
      </dgm:t>
    </dgm:pt>
    <dgm:pt modelId="{0B4B7F9C-D948-4CF2-A16E-CBD1D50B1B66}" type="parTrans" cxnId="{1B8746F2-130D-414F-8450-5BAF1A43CEB6}">
      <dgm:prSet/>
      <dgm:spPr/>
      <dgm:t>
        <a:bodyPr/>
        <a:lstStyle/>
        <a:p>
          <a:endParaRPr lang="en-ID"/>
        </a:p>
      </dgm:t>
    </dgm:pt>
    <dgm:pt modelId="{30A713DD-D203-4E48-B518-C85578C7363A}" type="sibTrans" cxnId="{1B8746F2-130D-414F-8450-5BAF1A43CEB6}">
      <dgm:prSet/>
      <dgm:spPr/>
    </dgm:pt>
    <dgm:pt modelId="{F5B2F2F6-A828-4271-B055-F02E40A570E9}">
      <dgm:prSet/>
      <dgm:spPr/>
      <dgm:t>
        <a:bodyPr/>
        <a:lstStyle/>
        <a:p>
          <a:r>
            <a:rPr lang="en-US" dirty="0"/>
            <a:t>Kaggle (Google Job Skills)</a:t>
          </a:r>
        </a:p>
      </dgm:t>
    </dgm:pt>
    <dgm:pt modelId="{8B8FCDE9-3E6D-4B83-A822-149197AA1B07}" type="parTrans" cxnId="{6C807B09-D27C-42F6-BFC6-9978491ACE0F}">
      <dgm:prSet/>
      <dgm:spPr/>
      <dgm:t>
        <a:bodyPr/>
        <a:lstStyle/>
        <a:p>
          <a:endParaRPr lang="en-ID"/>
        </a:p>
      </dgm:t>
    </dgm:pt>
    <dgm:pt modelId="{3D188538-97E2-4341-B07E-EB866F6D40E6}" type="sibTrans" cxnId="{6C807B09-D27C-42F6-BFC6-9978491ACE0F}">
      <dgm:prSet/>
      <dgm:spPr/>
    </dgm:pt>
    <dgm:pt modelId="{F658B334-0DC0-402D-B09E-686E495209A6}" type="pres">
      <dgm:prSet presAssocID="{9A8E44E3-EA34-41C1-B40F-140EC62C8F7B}" presName="linear" presStyleCnt="0">
        <dgm:presLayoutVars>
          <dgm:dir/>
          <dgm:animLvl val="lvl"/>
          <dgm:resizeHandles val="exact"/>
        </dgm:presLayoutVars>
      </dgm:prSet>
      <dgm:spPr/>
    </dgm:pt>
    <dgm:pt modelId="{C35FA835-9A33-4EAC-9341-66BE3DE174B1}" type="pres">
      <dgm:prSet presAssocID="{2525B3D1-A50A-435A-90E6-3E33E948139C}" presName="parentLin" presStyleCnt="0"/>
      <dgm:spPr/>
    </dgm:pt>
    <dgm:pt modelId="{1BC03937-151E-4A49-837D-27638730EF78}" type="pres">
      <dgm:prSet presAssocID="{2525B3D1-A50A-435A-90E6-3E33E948139C}" presName="parentLeftMargin" presStyleLbl="node1" presStyleIdx="0" presStyleCnt="2"/>
      <dgm:spPr/>
    </dgm:pt>
    <dgm:pt modelId="{C846289E-C245-4F67-A980-29BBD2C3A4A4}" type="pres">
      <dgm:prSet presAssocID="{2525B3D1-A50A-435A-90E6-3E33E948139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2527B84-0869-4DAF-8DE9-91DB4AA707BA}" type="pres">
      <dgm:prSet presAssocID="{2525B3D1-A50A-435A-90E6-3E33E948139C}" presName="negativeSpace" presStyleCnt="0"/>
      <dgm:spPr/>
    </dgm:pt>
    <dgm:pt modelId="{6492F2AA-C453-4B85-8BFA-2B23455F5B17}" type="pres">
      <dgm:prSet presAssocID="{2525B3D1-A50A-435A-90E6-3E33E948139C}" presName="childText" presStyleLbl="conFgAcc1" presStyleIdx="0" presStyleCnt="2">
        <dgm:presLayoutVars>
          <dgm:bulletEnabled val="1"/>
        </dgm:presLayoutVars>
      </dgm:prSet>
      <dgm:spPr/>
    </dgm:pt>
    <dgm:pt modelId="{4996BDE8-A6D2-4C40-8AF3-D93EDA5564DA}" type="pres">
      <dgm:prSet presAssocID="{FD3F754E-483C-426B-A643-E2C3C62DF951}" presName="spaceBetweenRectangles" presStyleCnt="0"/>
      <dgm:spPr/>
    </dgm:pt>
    <dgm:pt modelId="{EE61A3E6-3032-4DBC-8B53-F7CAF4F982A8}" type="pres">
      <dgm:prSet presAssocID="{BD49C4E8-DEC4-4C17-B269-3BCF623401DA}" presName="parentLin" presStyleCnt="0"/>
      <dgm:spPr/>
    </dgm:pt>
    <dgm:pt modelId="{C4B134BF-D1DC-4B18-A267-DF537917C5B2}" type="pres">
      <dgm:prSet presAssocID="{BD49C4E8-DEC4-4C17-B269-3BCF623401DA}" presName="parentLeftMargin" presStyleLbl="node1" presStyleIdx="0" presStyleCnt="2"/>
      <dgm:spPr/>
    </dgm:pt>
    <dgm:pt modelId="{E6DC7D84-CD11-4DCE-824C-EF3C9E5C63C6}" type="pres">
      <dgm:prSet presAssocID="{BD49C4E8-DEC4-4C17-B269-3BCF623401D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9B7F9E9-1C02-4335-B9FC-402FD4901B5D}" type="pres">
      <dgm:prSet presAssocID="{BD49C4E8-DEC4-4C17-B269-3BCF623401DA}" presName="negativeSpace" presStyleCnt="0"/>
      <dgm:spPr/>
    </dgm:pt>
    <dgm:pt modelId="{69AEAB9E-4C7B-4ACB-AFF4-FF232C391715}" type="pres">
      <dgm:prSet presAssocID="{BD49C4E8-DEC4-4C17-B269-3BCF623401D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C807B09-D27C-42F6-BFC6-9978491ACE0F}" srcId="{2525B3D1-A50A-435A-90E6-3E33E948139C}" destId="{F5B2F2F6-A828-4271-B055-F02E40A570E9}" srcOrd="0" destOrd="0" parTransId="{8B8FCDE9-3E6D-4B83-A822-149197AA1B07}" sibTransId="{3D188538-97E2-4341-B07E-EB866F6D40E6}"/>
    <dgm:cxn modelId="{9929490B-8156-431E-B16A-C75535DD39AA}" type="presOf" srcId="{E5088E49-B028-47DD-BAD3-A3196CF39921}" destId="{69AEAB9E-4C7B-4ACB-AFF4-FF232C391715}" srcOrd="0" destOrd="4" presId="urn:microsoft.com/office/officeart/2005/8/layout/list1"/>
    <dgm:cxn modelId="{80377214-FAFE-4DC2-8F0C-2385B9C75E82}" type="presOf" srcId="{2525B3D1-A50A-435A-90E6-3E33E948139C}" destId="{C846289E-C245-4F67-A980-29BBD2C3A4A4}" srcOrd="1" destOrd="0" presId="urn:microsoft.com/office/officeart/2005/8/layout/list1"/>
    <dgm:cxn modelId="{554C9D14-874D-4E99-8430-B2EC6B796E14}" srcId="{BD49C4E8-DEC4-4C17-B269-3BCF623401DA}" destId="{7E49BD8C-658C-40DD-A3CB-AA72D0728C09}" srcOrd="0" destOrd="0" parTransId="{773C8CCB-04E5-43E5-8566-D0724BA6A7ED}" sibTransId="{14D0FA8A-E303-4028-852A-C5C1A35DE7BC}"/>
    <dgm:cxn modelId="{1204061E-2D70-48F0-A3C4-4CE7BC8C015A}" type="presOf" srcId="{C50FE00B-ADF7-4747-B3B2-A9310E729072}" destId="{69AEAB9E-4C7B-4ACB-AFF4-FF232C391715}" srcOrd="0" destOrd="5" presId="urn:microsoft.com/office/officeart/2005/8/layout/list1"/>
    <dgm:cxn modelId="{75D9F22B-104C-4568-A747-12275AC82FC3}" type="presOf" srcId="{BD49C4E8-DEC4-4C17-B269-3BCF623401DA}" destId="{E6DC7D84-CD11-4DCE-824C-EF3C9E5C63C6}" srcOrd="1" destOrd="0" presId="urn:microsoft.com/office/officeart/2005/8/layout/list1"/>
    <dgm:cxn modelId="{5882A42D-DCAA-464F-B326-0877BA95D274}" type="presOf" srcId="{7E49BD8C-658C-40DD-A3CB-AA72D0728C09}" destId="{69AEAB9E-4C7B-4ACB-AFF4-FF232C391715}" srcOrd="0" destOrd="0" presId="urn:microsoft.com/office/officeart/2005/8/layout/list1"/>
    <dgm:cxn modelId="{DDA0557D-BF69-48A6-8192-2C21EB5D7E10}" type="presOf" srcId="{D8B6C33B-6270-41CC-80F8-A33723298313}" destId="{69AEAB9E-4C7B-4ACB-AFF4-FF232C391715}" srcOrd="0" destOrd="2" presId="urn:microsoft.com/office/officeart/2005/8/layout/list1"/>
    <dgm:cxn modelId="{89D5558B-51BE-45FA-AAE6-5941AB12DB53}" type="presOf" srcId="{9A8E44E3-EA34-41C1-B40F-140EC62C8F7B}" destId="{F658B334-0DC0-402D-B09E-686E495209A6}" srcOrd="0" destOrd="0" presId="urn:microsoft.com/office/officeart/2005/8/layout/list1"/>
    <dgm:cxn modelId="{112A019C-80AC-4A10-A9EC-E09DCB887F3D}" type="presOf" srcId="{F5B2F2F6-A828-4271-B055-F02E40A570E9}" destId="{6492F2AA-C453-4B85-8BFA-2B23455F5B17}" srcOrd="0" destOrd="0" presId="urn:microsoft.com/office/officeart/2005/8/layout/list1"/>
    <dgm:cxn modelId="{CB8FE6A8-322F-4F54-BE76-E5875C53B0E4}" type="presOf" srcId="{2525B3D1-A50A-435A-90E6-3E33E948139C}" destId="{1BC03937-151E-4A49-837D-27638730EF78}" srcOrd="0" destOrd="0" presId="urn:microsoft.com/office/officeart/2005/8/layout/list1"/>
    <dgm:cxn modelId="{C1EEFFA8-D5C9-49A0-8AC5-2353AA9CDD63}" srcId="{BD49C4E8-DEC4-4C17-B269-3BCF623401DA}" destId="{E5088E49-B028-47DD-BAD3-A3196CF39921}" srcOrd="4" destOrd="0" parTransId="{7C50DA7E-D9E8-48E4-B0B7-8E1D72F539A7}" sibTransId="{2891B06F-0B21-4438-BD13-6C53A6256DF6}"/>
    <dgm:cxn modelId="{6E5126B4-B505-4D04-9333-E07AC660A715}" srcId="{BD49C4E8-DEC4-4C17-B269-3BCF623401DA}" destId="{C50FE00B-ADF7-4747-B3B2-A9310E729072}" srcOrd="5" destOrd="0" parTransId="{21CF455D-5237-4D25-A986-3FF594C048D6}" sibTransId="{0F70E33A-FB53-4A87-9FF5-FE811263678B}"/>
    <dgm:cxn modelId="{20B5E2CB-67D4-4382-A9E3-BECA8F8DE69B}" type="presOf" srcId="{74E9A8A2-3557-4F45-9B49-7619EEA9512B}" destId="{69AEAB9E-4C7B-4ACB-AFF4-FF232C391715}" srcOrd="0" destOrd="3" presId="urn:microsoft.com/office/officeart/2005/8/layout/list1"/>
    <dgm:cxn modelId="{FD983ED1-2072-43C8-9AAD-D5FA633F0135}" srcId="{BD49C4E8-DEC4-4C17-B269-3BCF623401DA}" destId="{F80327D4-67C9-41FB-B6C3-FB28205E0CEB}" srcOrd="1" destOrd="0" parTransId="{84B7D45B-8543-4F78-A900-A9276BE4982B}" sibTransId="{81BED579-278A-4D40-B298-A51ADC509F83}"/>
    <dgm:cxn modelId="{90FDABD4-B642-4646-BD4F-E87C75B31666}" srcId="{BD49C4E8-DEC4-4C17-B269-3BCF623401DA}" destId="{74E9A8A2-3557-4F45-9B49-7619EEA9512B}" srcOrd="3" destOrd="0" parTransId="{99A2E8B8-8EC0-4908-BF71-129AA61BD232}" sibTransId="{A4D4421C-B6DC-42D9-A89A-1DCA257637E9}"/>
    <dgm:cxn modelId="{7AFDF3DF-D862-419F-98BE-03501315559D}" type="presOf" srcId="{F80327D4-67C9-41FB-B6C3-FB28205E0CEB}" destId="{69AEAB9E-4C7B-4ACB-AFF4-FF232C391715}" srcOrd="0" destOrd="1" presId="urn:microsoft.com/office/officeart/2005/8/layout/list1"/>
    <dgm:cxn modelId="{6B8FDCEB-4142-49FE-9E2A-F87588C93C89}" srcId="{9A8E44E3-EA34-41C1-B40F-140EC62C8F7B}" destId="{2525B3D1-A50A-435A-90E6-3E33E948139C}" srcOrd="0" destOrd="0" parTransId="{3A6EB92B-2EB0-4AE7-9AF6-2B5AA3CC33E6}" sibTransId="{FD3F754E-483C-426B-A643-E2C3C62DF951}"/>
    <dgm:cxn modelId="{89B351EF-2A5A-463F-BDCF-E1BFAFEB1F84}" type="presOf" srcId="{BD49C4E8-DEC4-4C17-B269-3BCF623401DA}" destId="{C4B134BF-D1DC-4B18-A267-DF537917C5B2}" srcOrd="0" destOrd="0" presId="urn:microsoft.com/office/officeart/2005/8/layout/list1"/>
    <dgm:cxn modelId="{EB648AF1-6640-449C-9B29-FB929EEA0F26}" srcId="{BD49C4E8-DEC4-4C17-B269-3BCF623401DA}" destId="{D8B6C33B-6270-41CC-80F8-A33723298313}" srcOrd="2" destOrd="0" parTransId="{E894F8AA-B1D6-4FAA-A5CF-6A3AF0DF3B2A}" sibTransId="{D77F52F0-D503-4B4B-8A83-209D13E1661C}"/>
    <dgm:cxn modelId="{1B8746F2-130D-414F-8450-5BAF1A43CEB6}" srcId="{9A8E44E3-EA34-41C1-B40F-140EC62C8F7B}" destId="{BD49C4E8-DEC4-4C17-B269-3BCF623401DA}" srcOrd="1" destOrd="0" parTransId="{0B4B7F9C-D948-4CF2-A16E-CBD1D50B1B66}" sibTransId="{30A713DD-D203-4E48-B518-C85578C7363A}"/>
    <dgm:cxn modelId="{9D15C086-9880-4CFA-8143-009685A90B02}" type="presParOf" srcId="{F658B334-0DC0-402D-B09E-686E495209A6}" destId="{C35FA835-9A33-4EAC-9341-66BE3DE174B1}" srcOrd="0" destOrd="0" presId="urn:microsoft.com/office/officeart/2005/8/layout/list1"/>
    <dgm:cxn modelId="{31C2121F-C41A-4C0C-92A4-A3765054660B}" type="presParOf" srcId="{C35FA835-9A33-4EAC-9341-66BE3DE174B1}" destId="{1BC03937-151E-4A49-837D-27638730EF78}" srcOrd="0" destOrd="0" presId="urn:microsoft.com/office/officeart/2005/8/layout/list1"/>
    <dgm:cxn modelId="{AD501119-1469-4AAD-B4C3-E0D88B152C14}" type="presParOf" srcId="{C35FA835-9A33-4EAC-9341-66BE3DE174B1}" destId="{C846289E-C245-4F67-A980-29BBD2C3A4A4}" srcOrd="1" destOrd="0" presId="urn:microsoft.com/office/officeart/2005/8/layout/list1"/>
    <dgm:cxn modelId="{270BAA81-D705-4239-87C5-DFE648D00DD0}" type="presParOf" srcId="{F658B334-0DC0-402D-B09E-686E495209A6}" destId="{12527B84-0869-4DAF-8DE9-91DB4AA707BA}" srcOrd="1" destOrd="0" presId="urn:microsoft.com/office/officeart/2005/8/layout/list1"/>
    <dgm:cxn modelId="{E2EF4A8B-E77A-4151-8302-F408E7611048}" type="presParOf" srcId="{F658B334-0DC0-402D-B09E-686E495209A6}" destId="{6492F2AA-C453-4B85-8BFA-2B23455F5B17}" srcOrd="2" destOrd="0" presId="urn:microsoft.com/office/officeart/2005/8/layout/list1"/>
    <dgm:cxn modelId="{A11D4D7C-FF80-45DC-8197-63F15471718A}" type="presParOf" srcId="{F658B334-0DC0-402D-B09E-686E495209A6}" destId="{4996BDE8-A6D2-4C40-8AF3-D93EDA5564DA}" srcOrd="3" destOrd="0" presId="urn:microsoft.com/office/officeart/2005/8/layout/list1"/>
    <dgm:cxn modelId="{503F890A-EC36-49F4-A05F-E17B191EE84D}" type="presParOf" srcId="{F658B334-0DC0-402D-B09E-686E495209A6}" destId="{EE61A3E6-3032-4DBC-8B53-F7CAF4F982A8}" srcOrd="4" destOrd="0" presId="urn:microsoft.com/office/officeart/2005/8/layout/list1"/>
    <dgm:cxn modelId="{DF08B2D8-2596-431E-B785-5F1F3F4F6984}" type="presParOf" srcId="{EE61A3E6-3032-4DBC-8B53-F7CAF4F982A8}" destId="{C4B134BF-D1DC-4B18-A267-DF537917C5B2}" srcOrd="0" destOrd="0" presId="urn:microsoft.com/office/officeart/2005/8/layout/list1"/>
    <dgm:cxn modelId="{39273DF1-499F-40DE-A630-E2EA20884535}" type="presParOf" srcId="{EE61A3E6-3032-4DBC-8B53-F7CAF4F982A8}" destId="{E6DC7D84-CD11-4DCE-824C-EF3C9E5C63C6}" srcOrd="1" destOrd="0" presId="urn:microsoft.com/office/officeart/2005/8/layout/list1"/>
    <dgm:cxn modelId="{3824FB9C-6F5C-44D2-BA69-9F6985144EC6}" type="presParOf" srcId="{F658B334-0DC0-402D-B09E-686E495209A6}" destId="{E9B7F9E9-1C02-4335-B9FC-402FD4901B5D}" srcOrd="5" destOrd="0" presId="urn:microsoft.com/office/officeart/2005/8/layout/list1"/>
    <dgm:cxn modelId="{5B020514-519F-4A52-8C97-666126C821B1}" type="presParOf" srcId="{F658B334-0DC0-402D-B09E-686E495209A6}" destId="{69AEAB9E-4C7B-4ACB-AFF4-FF232C39171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CA85A3-C1B9-4AB3-983A-35FCC112E7AD}">
      <dsp:nvSpPr>
        <dsp:cNvPr id="0" name=""/>
        <dsp:cNvSpPr/>
      </dsp:nvSpPr>
      <dsp:spPr>
        <a:xfrm>
          <a:off x="28875" y="2176949"/>
          <a:ext cx="885908" cy="88590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42CF06-D70A-45C8-9459-9F077F350CE5}">
      <dsp:nvSpPr>
        <dsp:cNvPr id="0" name=""/>
        <dsp:cNvSpPr/>
      </dsp:nvSpPr>
      <dsp:spPr>
        <a:xfrm>
          <a:off x="214915" y="2362990"/>
          <a:ext cx="513826" cy="5138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0DF4AF-B4FF-4E51-A01D-2B3006F0627A}">
      <dsp:nvSpPr>
        <dsp:cNvPr id="0" name=""/>
        <dsp:cNvSpPr/>
      </dsp:nvSpPr>
      <dsp:spPr>
        <a:xfrm>
          <a:off x="1104620" y="2176949"/>
          <a:ext cx="2088212" cy="885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This project’s aim is to help the candidate find a job based on their skills and experience.</a:t>
          </a:r>
        </a:p>
      </dsp:txBody>
      <dsp:txXfrm>
        <a:off x="1104620" y="2176949"/>
        <a:ext cx="2088212" cy="885908"/>
      </dsp:txXfrm>
    </dsp:sp>
    <dsp:sp modelId="{C45D2DF3-A349-42CC-9B35-690355DDB6B9}">
      <dsp:nvSpPr>
        <dsp:cNvPr id="0" name=""/>
        <dsp:cNvSpPr/>
      </dsp:nvSpPr>
      <dsp:spPr>
        <a:xfrm>
          <a:off x="3556688" y="2176949"/>
          <a:ext cx="885908" cy="88590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CCC319-0B6A-4E59-A77A-4CCEF0C87883}">
      <dsp:nvSpPr>
        <dsp:cNvPr id="0" name=""/>
        <dsp:cNvSpPr/>
      </dsp:nvSpPr>
      <dsp:spPr>
        <a:xfrm>
          <a:off x="3742728" y="2362990"/>
          <a:ext cx="513826" cy="5138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A055CF-E2CD-48C6-A582-315C5F4C984E}">
      <dsp:nvSpPr>
        <dsp:cNvPr id="0" name=""/>
        <dsp:cNvSpPr/>
      </dsp:nvSpPr>
      <dsp:spPr>
        <a:xfrm>
          <a:off x="4632433" y="2176949"/>
          <a:ext cx="2088212" cy="885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And also to help the company to get shortlisted-candidate easier</a:t>
          </a:r>
        </a:p>
      </dsp:txBody>
      <dsp:txXfrm>
        <a:off x="4632433" y="2176949"/>
        <a:ext cx="2088212" cy="8859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87CDBC-6F13-4AF4-930A-6517C514E165}">
      <dsp:nvSpPr>
        <dsp:cNvPr id="0" name=""/>
        <dsp:cNvSpPr/>
      </dsp:nvSpPr>
      <dsp:spPr>
        <a:xfrm>
          <a:off x="0" y="1695"/>
          <a:ext cx="6749521" cy="7222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220668-D5BE-4C47-B1D8-12D6724EE156}">
      <dsp:nvSpPr>
        <dsp:cNvPr id="0" name=""/>
        <dsp:cNvSpPr/>
      </dsp:nvSpPr>
      <dsp:spPr>
        <a:xfrm>
          <a:off x="218485" y="164204"/>
          <a:ext cx="397245" cy="3972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76B9B1-2768-488E-9442-53678245825B}">
      <dsp:nvSpPr>
        <dsp:cNvPr id="0" name=""/>
        <dsp:cNvSpPr/>
      </dsp:nvSpPr>
      <dsp:spPr>
        <a:xfrm>
          <a:off x="834215" y="1695"/>
          <a:ext cx="5915305" cy="722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440" tIns="76440" rIns="76440" bIns="7644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Gather data</a:t>
          </a:r>
        </a:p>
      </dsp:txBody>
      <dsp:txXfrm>
        <a:off x="834215" y="1695"/>
        <a:ext cx="5915305" cy="722264"/>
      </dsp:txXfrm>
    </dsp:sp>
    <dsp:sp modelId="{BC4AE224-563B-4270-9789-7B6316CF7E79}">
      <dsp:nvSpPr>
        <dsp:cNvPr id="0" name=""/>
        <dsp:cNvSpPr/>
      </dsp:nvSpPr>
      <dsp:spPr>
        <a:xfrm>
          <a:off x="0" y="904525"/>
          <a:ext cx="6749521" cy="7222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C23469-5F64-4644-8C16-A926790F0BDD}">
      <dsp:nvSpPr>
        <dsp:cNvPr id="0" name=""/>
        <dsp:cNvSpPr/>
      </dsp:nvSpPr>
      <dsp:spPr>
        <a:xfrm>
          <a:off x="218485" y="1067035"/>
          <a:ext cx="397245" cy="3972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E165EF-C765-4623-808F-7D1C9A98D1E7}">
      <dsp:nvSpPr>
        <dsp:cNvPr id="0" name=""/>
        <dsp:cNvSpPr/>
      </dsp:nvSpPr>
      <dsp:spPr>
        <a:xfrm>
          <a:off x="834215" y="904525"/>
          <a:ext cx="5915305" cy="722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440" tIns="76440" rIns="76440" bIns="7644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Analyze and Clean Data</a:t>
          </a:r>
        </a:p>
      </dsp:txBody>
      <dsp:txXfrm>
        <a:off x="834215" y="904525"/>
        <a:ext cx="5915305" cy="722264"/>
      </dsp:txXfrm>
    </dsp:sp>
    <dsp:sp modelId="{C775E86A-002C-406B-AA3A-CD2688036A48}">
      <dsp:nvSpPr>
        <dsp:cNvPr id="0" name=""/>
        <dsp:cNvSpPr/>
      </dsp:nvSpPr>
      <dsp:spPr>
        <a:xfrm>
          <a:off x="0" y="1807356"/>
          <a:ext cx="6749521" cy="7222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2FAD0E-0DF8-481E-9E1D-B36C39BC3F23}">
      <dsp:nvSpPr>
        <dsp:cNvPr id="0" name=""/>
        <dsp:cNvSpPr/>
      </dsp:nvSpPr>
      <dsp:spPr>
        <a:xfrm>
          <a:off x="218485" y="1969865"/>
          <a:ext cx="397245" cy="3972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8F2C4A-6ACD-4B95-A4FF-10ED2E213FEE}">
      <dsp:nvSpPr>
        <dsp:cNvPr id="0" name=""/>
        <dsp:cNvSpPr/>
      </dsp:nvSpPr>
      <dsp:spPr>
        <a:xfrm>
          <a:off x="834215" y="1807356"/>
          <a:ext cx="5915305" cy="722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440" tIns="76440" rIns="76440" bIns="7644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Train model and compare</a:t>
          </a:r>
          <a:r>
            <a:rPr lang="en-ID" sz="1900" kern="1200"/>
            <a:t> the performance</a:t>
          </a:r>
          <a:endParaRPr lang="en-US" sz="1900" kern="1200"/>
        </a:p>
      </dsp:txBody>
      <dsp:txXfrm>
        <a:off x="834215" y="1807356"/>
        <a:ext cx="5915305" cy="722264"/>
      </dsp:txXfrm>
    </dsp:sp>
    <dsp:sp modelId="{1FD5D37D-B315-4DF9-82BF-0779F570B156}">
      <dsp:nvSpPr>
        <dsp:cNvPr id="0" name=""/>
        <dsp:cNvSpPr/>
      </dsp:nvSpPr>
      <dsp:spPr>
        <a:xfrm>
          <a:off x="0" y="2710187"/>
          <a:ext cx="6749521" cy="7222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564EB1-6990-4A08-AECB-FFC11E86D909}">
      <dsp:nvSpPr>
        <dsp:cNvPr id="0" name=""/>
        <dsp:cNvSpPr/>
      </dsp:nvSpPr>
      <dsp:spPr>
        <a:xfrm>
          <a:off x="218485" y="2872696"/>
          <a:ext cx="397245" cy="3972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50CBB9-DDBB-4A37-8B10-FC06FC3DA9B3}">
      <dsp:nvSpPr>
        <dsp:cNvPr id="0" name=""/>
        <dsp:cNvSpPr/>
      </dsp:nvSpPr>
      <dsp:spPr>
        <a:xfrm>
          <a:off x="834215" y="2710187"/>
          <a:ext cx="5915305" cy="722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440" tIns="76440" rIns="76440" bIns="7644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900" kern="1200"/>
            <a:t>Get the best model to predict the suitable job category</a:t>
          </a:r>
          <a:endParaRPr lang="en-US" sz="1900" kern="1200"/>
        </a:p>
      </dsp:txBody>
      <dsp:txXfrm>
        <a:off x="834215" y="2710187"/>
        <a:ext cx="5915305" cy="722264"/>
      </dsp:txXfrm>
    </dsp:sp>
    <dsp:sp modelId="{F423C132-71DB-4994-B428-69748F8FBA8C}">
      <dsp:nvSpPr>
        <dsp:cNvPr id="0" name=""/>
        <dsp:cNvSpPr/>
      </dsp:nvSpPr>
      <dsp:spPr>
        <a:xfrm>
          <a:off x="0" y="3613017"/>
          <a:ext cx="6749521" cy="72226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17B467-5797-495B-B0A3-E57EDA2D74BF}">
      <dsp:nvSpPr>
        <dsp:cNvPr id="0" name=""/>
        <dsp:cNvSpPr/>
      </dsp:nvSpPr>
      <dsp:spPr>
        <a:xfrm>
          <a:off x="218485" y="3775527"/>
          <a:ext cx="397245" cy="39724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8070B0-E59E-44FB-B8E2-FAD30E4B66FC}">
      <dsp:nvSpPr>
        <dsp:cNvPr id="0" name=""/>
        <dsp:cNvSpPr/>
      </dsp:nvSpPr>
      <dsp:spPr>
        <a:xfrm>
          <a:off x="834215" y="3613017"/>
          <a:ext cx="5915305" cy="722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440" tIns="76440" rIns="76440" bIns="7644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900" kern="1200"/>
            <a:t>Get the keyword and use content-based filtering to get the best job title</a:t>
          </a:r>
          <a:endParaRPr lang="en-US" sz="1900" kern="1200"/>
        </a:p>
      </dsp:txBody>
      <dsp:txXfrm>
        <a:off x="834215" y="3613017"/>
        <a:ext cx="5915305" cy="722264"/>
      </dsp:txXfrm>
    </dsp:sp>
    <dsp:sp modelId="{4152CF72-5CEA-4F0B-80D6-9AE93837BD6B}">
      <dsp:nvSpPr>
        <dsp:cNvPr id="0" name=""/>
        <dsp:cNvSpPr/>
      </dsp:nvSpPr>
      <dsp:spPr>
        <a:xfrm>
          <a:off x="0" y="4515848"/>
          <a:ext cx="6749521" cy="7222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793121-7FFA-4EDE-9F70-FA4C868F30BE}">
      <dsp:nvSpPr>
        <dsp:cNvPr id="0" name=""/>
        <dsp:cNvSpPr/>
      </dsp:nvSpPr>
      <dsp:spPr>
        <a:xfrm>
          <a:off x="218485" y="4678357"/>
          <a:ext cx="397245" cy="39724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A4311D-A124-49B4-8BC1-8308B2C741C4}">
      <dsp:nvSpPr>
        <dsp:cNvPr id="0" name=""/>
        <dsp:cNvSpPr/>
      </dsp:nvSpPr>
      <dsp:spPr>
        <a:xfrm>
          <a:off x="834215" y="4515848"/>
          <a:ext cx="5915305" cy="722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440" tIns="76440" rIns="76440" bIns="7644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900" kern="1200"/>
            <a:t>Create the apps</a:t>
          </a:r>
          <a:endParaRPr lang="en-US" sz="1900" kern="1200"/>
        </a:p>
      </dsp:txBody>
      <dsp:txXfrm>
        <a:off x="834215" y="4515848"/>
        <a:ext cx="5915305" cy="7222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92F2AA-C453-4B85-8BFA-2B23455F5B17}">
      <dsp:nvSpPr>
        <dsp:cNvPr id="0" name=""/>
        <dsp:cNvSpPr/>
      </dsp:nvSpPr>
      <dsp:spPr>
        <a:xfrm>
          <a:off x="0" y="243881"/>
          <a:ext cx="9742319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6112" tIns="312420" rIns="756112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Kaggle (Google Job Skills)</a:t>
          </a:r>
        </a:p>
      </dsp:txBody>
      <dsp:txXfrm>
        <a:off x="0" y="243881"/>
        <a:ext cx="9742319" cy="637875"/>
      </dsp:txXfrm>
    </dsp:sp>
    <dsp:sp modelId="{C846289E-C245-4F67-A980-29BBD2C3A4A4}">
      <dsp:nvSpPr>
        <dsp:cNvPr id="0" name=""/>
        <dsp:cNvSpPr/>
      </dsp:nvSpPr>
      <dsp:spPr>
        <a:xfrm>
          <a:off x="487115" y="22481"/>
          <a:ext cx="6819623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766" tIns="0" rIns="25776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Source:</a:t>
          </a:r>
        </a:p>
      </dsp:txBody>
      <dsp:txXfrm>
        <a:off x="508731" y="44097"/>
        <a:ext cx="6776391" cy="399568"/>
      </dsp:txXfrm>
    </dsp:sp>
    <dsp:sp modelId="{69AEAB9E-4C7B-4ACB-AFF4-FF232C391715}">
      <dsp:nvSpPr>
        <dsp:cNvPr id="0" name=""/>
        <dsp:cNvSpPr/>
      </dsp:nvSpPr>
      <dsp:spPr>
        <a:xfrm>
          <a:off x="0" y="1184156"/>
          <a:ext cx="9742319" cy="189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6112" tIns="312420" rIns="756112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Title: The title of the job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Category: Category of the job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Location: Location of the job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Responsibilities: Responsibilities for the job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Minimum Qualifications: Minimum Qualifications for the job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Preferred Qualifications: Preferred Qualifications for the job</a:t>
          </a:r>
        </a:p>
      </dsp:txBody>
      <dsp:txXfrm>
        <a:off x="0" y="1184156"/>
        <a:ext cx="9742319" cy="1890000"/>
      </dsp:txXfrm>
    </dsp:sp>
    <dsp:sp modelId="{E6DC7D84-CD11-4DCE-824C-EF3C9E5C63C6}">
      <dsp:nvSpPr>
        <dsp:cNvPr id="0" name=""/>
        <dsp:cNvSpPr/>
      </dsp:nvSpPr>
      <dsp:spPr>
        <a:xfrm>
          <a:off x="487115" y="962756"/>
          <a:ext cx="6819623" cy="442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766" tIns="0" rIns="25776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Columns: </a:t>
          </a:r>
          <a:endParaRPr lang="en-US" sz="1500" kern="1200" dirty="0"/>
        </a:p>
      </dsp:txBody>
      <dsp:txXfrm>
        <a:off x="508731" y="984372"/>
        <a:ext cx="6776391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A5D-D0E7-457B-92D3-80A51C369764}" type="datetimeFigureOut">
              <a:rPr lang="en-ID" smtClean="0"/>
              <a:t>20/02/2020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843E-326D-4821-9B37-D605241635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0914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A5D-D0E7-457B-92D3-80A51C369764}" type="datetimeFigureOut">
              <a:rPr lang="en-ID" smtClean="0"/>
              <a:t>20/02/2020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843E-326D-4821-9B37-D605241635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8058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A5D-D0E7-457B-92D3-80A51C369764}" type="datetimeFigureOut">
              <a:rPr lang="en-ID" smtClean="0"/>
              <a:t>20/02/2020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843E-326D-4821-9B37-D605241635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422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A5D-D0E7-457B-92D3-80A51C369764}" type="datetimeFigureOut">
              <a:rPr lang="en-ID" smtClean="0"/>
              <a:t>20/02/2020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843E-326D-4821-9B37-D605241635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3781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A5D-D0E7-457B-92D3-80A51C369764}" type="datetimeFigureOut">
              <a:rPr lang="en-ID" smtClean="0"/>
              <a:t>20/02/2020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843E-326D-4821-9B37-D605241635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477654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A5D-D0E7-457B-92D3-80A51C369764}" type="datetimeFigureOut">
              <a:rPr lang="en-ID" smtClean="0"/>
              <a:t>20/02/2020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843E-326D-4821-9B37-D605241635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7102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A5D-D0E7-457B-92D3-80A51C369764}" type="datetimeFigureOut">
              <a:rPr lang="en-ID" smtClean="0"/>
              <a:t>20/02/2020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843E-326D-4821-9B37-D605241635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32380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A5D-D0E7-457B-92D3-80A51C369764}" type="datetimeFigureOut">
              <a:rPr lang="en-ID" smtClean="0"/>
              <a:t>20/02/2020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843E-326D-4821-9B37-D605241635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44486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A5D-D0E7-457B-92D3-80A51C369764}" type="datetimeFigureOut">
              <a:rPr lang="en-ID" smtClean="0"/>
              <a:t>20/02/2020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843E-326D-4821-9B37-D605241635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5088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A5D-D0E7-457B-92D3-80A51C369764}" type="datetimeFigureOut">
              <a:rPr lang="en-ID" smtClean="0"/>
              <a:t>20/02/2020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CF9843E-326D-4821-9B37-D605241635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96253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A5D-D0E7-457B-92D3-80A51C369764}" type="datetimeFigureOut">
              <a:rPr lang="en-ID" smtClean="0"/>
              <a:t>20/02/2020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843E-326D-4821-9B37-D605241635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6298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A5D-D0E7-457B-92D3-80A51C369764}" type="datetimeFigureOut">
              <a:rPr lang="en-ID" smtClean="0"/>
              <a:t>20/02/2020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843E-326D-4821-9B37-D605241635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367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A5D-D0E7-457B-92D3-80A51C369764}" type="datetimeFigureOut">
              <a:rPr lang="en-ID" smtClean="0"/>
              <a:t>20/02/2020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843E-326D-4821-9B37-D605241635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40908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A5D-D0E7-457B-92D3-80A51C369764}" type="datetimeFigureOut">
              <a:rPr lang="en-ID" smtClean="0"/>
              <a:t>20/02/2020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843E-326D-4821-9B37-D605241635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10959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A5D-D0E7-457B-92D3-80A51C369764}" type="datetimeFigureOut">
              <a:rPr lang="en-ID" smtClean="0"/>
              <a:t>20/02/2020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843E-326D-4821-9B37-D605241635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84460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A5D-D0E7-457B-92D3-80A51C369764}" type="datetimeFigureOut">
              <a:rPr lang="en-ID" smtClean="0"/>
              <a:t>20/02/2020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843E-326D-4821-9B37-D605241635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95749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A5D-D0E7-457B-92D3-80A51C369764}" type="datetimeFigureOut">
              <a:rPr lang="en-ID" smtClean="0"/>
              <a:t>20/02/2020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843E-326D-4821-9B37-D605241635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54644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590EA5D-D0E7-457B-92D3-80A51C369764}" type="datetimeFigureOut">
              <a:rPr lang="en-ID" smtClean="0"/>
              <a:t>20/02/2020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CF9843E-326D-4821-9B37-D605241635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4358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63A8F-B975-41B9-9346-16E382DC71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Final Project JCDS07</a:t>
            </a:r>
            <a:br>
              <a:rPr lang="en-US" dirty="0"/>
            </a:br>
            <a:r>
              <a:rPr lang="en-US" dirty="0"/>
              <a:t> Job Recommendation at Google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A3E0B2-F085-4B63-9BDF-3082729772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Farid Rahman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0854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1E41A-2158-4458-9D03-2CB723C8E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Machine Learning Model</a:t>
            </a:r>
            <a:endParaRPr lang="en-ID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8E345-EB2C-49F4-85D9-641E061F1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138" y="764372"/>
            <a:ext cx="7086600" cy="521601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Classification Model Metrics</a:t>
            </a:r>
          </a:p>
          <a:p>
            <a:pPr lvl="1"/>
            <a:r>
              <a:rPr lang="en-US" sz="1600" dirty="0"/>
              <a:t>Balanced Accuracy</a:t>
            </a:r>
          </a:p>
          <a:p>
            <a:pPr lvl="1"/>
            <a:r>
              <a:rPr lang="en-US" sz="1600" dirty="0"/>
              <a:t>F1 score</a:t>
            </a:r>
          </a:p>
          <a:p>
            <a:pPr lvl="1"/>
            <a:r>
              <a:rPr lang="en-US" sz="1600" dirty="0"/>
              <a:t>Precision</a:t>
            </a:r>
          </a:p>
          <a:p>
            <a:pPr lvl="1"/>
            <a:r>
              <a:rPr lang="en-US" sz="1600" dirty="0"/>
              <a:t>recall</a:t>
            </a:r>
          </a:p>
        </p:txBody>
      </p:sp>
    </p:spTree>
    <p:extLst>
      <p:ext uri="{BB962C8B-B14F-4D97-AF65-F5344CB8AC3E}">
        <p14:creationId xmlns:p14="http://schemas.microsoft.com/office/powerpoint/2010/main" val="1932547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E41A-2158-4458-9D03-2CB723C8E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6" cy="1752599"/>
          </a:xfrm>
        </p:spPr>
        <p:txBody>
          <a:bodyPr>
            <a:normAutofit/>
          </a:bodyPr>
          <a:lstStyle/>
          <a:p>
            <a:r>
              <a:rPr lang="en-US" sz="3200"/>
              <a:t>Machine Learning Model</a:t>
            </a:r>
            <a:endParaRPr lang="en-ID" sz="320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510575E-205E-448A-BC2E-F37E80A63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2812386" cy="3124201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pic>
        <p:nvPicPr>
          <p:cNvPr id="5" name="Picture 4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E1A0FDBA-3407-4FA8-9C18-7D878A746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551" y="1322309"/>
            <a:ext cx="3329643" cy="181287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6490A9-11E3-484C-879B-F61AC62A2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7551" y="3423521"/>
            <a:ext cx="3329643" cy="1766749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3B8F9D-ABCC-4822-AF5C-CBBC145612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5387" y="1476358"/>
            <a:ext cx="3297635" cy="356096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519009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1E41A-2158-4458-9D03-2CB723C8E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Machine Learning Model</a:t>
            </a:r>
            <a:endParaRPr lang="en-ID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8E345-EB2C-49F4-85D9-641E061F1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138" y="764372"/>
            <a:ext cx="7086600" cy="521601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The Winner Model is </a:t>
            </a:r>
            <a:r>
              <a:rPr lang="en-US" sz="2000" b="1" dirty="0"/>
              <a:t>Linear SVC</a:t>
            </a:r>
          </a:p>
          <a:p>
            <a:pPr lvl="1"/>
            <a:r>
              <a:rPr lang="en-US" sz="1600" dirty="0"/>
              <a:t>Balanced accuracy score: 78%</a:t>
            </a:r>
          </a:p>
          <a:p>
            <a:pPr lvl="1"/>
            <a:r>
              <a:rPr lang="en-US" sz="1600" dirty="0"/>
              <a:t>F1 Score: 80%</a:t>
            </a:r>
          </a:p>
          <a:p>
            <a:pPr lvl="1"/>
            <a:r>
              <a:rPr lang="en-US" sz="1600" dirty="0"/>
              <a:t>Precision score: 81%</a:t>
            </a:r>
          </a:p>
          <a:p>
            <a:pPr lvl="1"/>
            <a:r>
              <a:rPr lang="en-US" sz="1600" dirty="0"/>
              <a:t>Recall Score: 81%</a:t>
            </a:r>
          </a:p>
          <a:p>
            <a:pPr lvl="1"/>
            <a:r>
              <a:rPr lang="en-US" sz="1600" dirty="0"/>
              <a:t>With feature “Qualifications” column</a:t>
            </a:r>
          </a:p>
          <a:p>
            <a:pPr lvl="1"/>
            <a:r>
              <a:rPr lang="en-US" sz="1600" dirty="0"/>
              <a:t>Hyperparameter tuning not giving much improvement, but I’ll use it anyway</a:t>
            </a:r>
          </a:p>
        </p:txBody>
      </p:sp>
    </p:spTree>
    <p:extLst>
      <p:ext uri="{BB962C8B-B14F-4D97-AF65-F5344CB8AC3E}">
        <p14:creationId xmlns:p14="http://schemas.microsoft.com/office/powerpoint/2010/main" val="187917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56C5F458-F0B9-4584-B7A3-BA39F9E9FC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F5CE756-E024-433C-98E3-931095C81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0B4D7F81-EC0F-4E8E-8D3F-BCBF50359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9DEF7606-46AD-4ECA-8815-33A3217D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778C7720-6627-4BE3-9174-54CD26E72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3D25C4CC-C750-4C0A-ADB5-CFA9FFAE5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D6834B30-F11B-40AA-A8C8-0EF0710DB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56A6FD6-F8FB-48D3-9613-F90E1CDC3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843" y="4690533"/>
            <a:ext cx="7535180" cy="7704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800" b="1" dirty="0"/>
              <a:t>The Apps</a:t>
            </a:r>
          </a:p>
        </p:txBody>
      </p:sp>
      <p:sp>
        <p:nvSpPr>
          <p:cNvPr id="30" name="Rounded Rectangle 9">
            <a:extLst>
              <a:ext uri="{FF2B5EF4-FFF2-40B4-BE49-F238E27FC236}">
                <a16:creationId xmlns:a16="http://schemas.microsoft.com/office/drawing/2014/main" id="{D4BA79BC-8A15-4DE9-81F5-2FEDF9574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609600"/>
            <a:ext cx="7833360" cy="3633216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58130E-BA20-4DA5-9CBB-8C3C1670F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240" y="788477"/>
            <a:ext cx="3506068" cy="234030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228657-76E9-4B4F-B948-13B34ED04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r="6875" b="-1"/>
          <a:stretch/>
        </p:blipFill>
        <p:spPr>
          <a:xfrm>
            <a:off x="4013284" y="1331912"/>
            <a:ext cx="3506069" cy="1440090"/>
          </a:xfrm>
          <a:prstGeom prst="rect">
            <a:avLst/>
          </a:prstGeom>
          <a:ln w="53975"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A21E31-F62E-40C7-B83F-8B84EF9D8138}"/>
              </a:ext>
            </a:extLst>
          </p:cNvPr>
          <p:cNvSpPr txBox="1"/>
          <p:nvPr/>
        </p:nvSpPr>
        <p:spPr>
          <a:xfrm>
            <a:off x="3909652" y="3056142"/>
            <a:ext cx="70016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Skills: Python, Data Analyst, Data Engineer, Machine Learning, Big Data</a:t>
            </a:r>
          </a:p>
          <a:p>
            <a:r>
              <a:rPr lang="en-US" dirty="0"/>
              <a:t>Recommendation:</a:t>
            </a:r>
          </a:p>
          <a:p>
            <a:pPr marL="285750" indent="-285750">
              <a:buFontTx/>
              <a:buChar char="-"/>
            </a:pPr>
            <a:r>
              <a:rPr lang="en-US" dirty="0"/>
              <a:t>Job Category: Technical Solutions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Job Title: Machine Learning, Product Specialist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47598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63336871-0118-4F6E-8DBD-20AEFC62A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6306" y="1"/>
            <a:ext cx="445569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50B4E7-463B-4972-AF3A-54227CF5D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1392" y="1074392"/>
            <a:ext cx="2443433" cy="4377961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rgbClr val="000000"/>
                </a:solidFill>
              </a:rPr>
              <a:t>Project Goals</a:t>
            </a:r>
            <a:endParaRPr lang="en-ID" sz="3700" dirty="0">
              <a:solidFill>
                <a:srgbClr val="000000"/>
              </a:solidFill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F03CC8D0-33AF-417F-8454-1FDB6C22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9032100" cy="6858000"/>
          </a:xfrm>
          <a:custGeom>
            <a:avLst/>
            <a:gdLst>
              <a:gd name="connsiteX0" fmla="*/ 7891921 w 9032100"/>
              <a:gd name="connsiteY0" fmla="*/ 1602751 h 6858000"/>
              <a:gd name="connsiteX1" fmla="*/ 9032100 w 9032100"/>
              <a:gd name="connsiteY1" fmla="*/ 0 h 6858000"/>
              <a:gd name="connsiteX2" fmla="*/ 7880182 w 9032100"/>
              <a:gd name="connsiteY2" fmla="*/ 0 h 6858000"/>
              <a:gd name="connsiteX3" fmla="*/ 7880182 w 9032100"/>
              <a:gd name="connsiteY3" fmla="*/ 1528762 h 6858000"/>
              <a:gd name="connsiteX4" fmla="*/ 7880182 w 9032100"/>
              <a:gd name="connsiteY4" fmla="*/ 6858000 h 6858000"/>
              <a:gd name="connsiteX5" fmla="*/ 8725712 w 9032100"/>
              <a:gd name="connsiteY5" fmla="*/ 6858000 h 6858000"/>
              <a:gd name="connsiteX6" fmla="*/ 7891921 w 9032100"/>
              <a:gd name="connsiteY6" fmla="*/ 1602751 h 6858000"/>
              <a:gd name="connsiteX7" fmla="*/ 7880182 w 9032100"/>
              <a:gd name="connsiteY7" fmla="*/ 1619252 h 6858000"/>
              <a:gd name="connsiteX8" fmla="*/ 0 w 9032100"/>
              <a:gd name="connsiteY8" fmla="*/ 6858000 h 6858000"/>
              <a:gd name="connsiteX9" fmla="*/ 7880181 w 9032100"/>
              <a:gd name="connsiteY9" fmla="*/ 6858000 h 6858000"/>
              <a:gd name="connsiteX10" fmla="*/ 7880181 w 9032100"/>
              <a:gd name="connsiteY10" fmla="*/ 0 h 6858000"/>
              <a:gd name="connsiteX11" fmla="*/ 0 w 9032100"/>
              <a:gd name="connsiteY1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32100" h="6858000">
                <a:moveTo>
                  <a:pt x="7891921" y="1602751"/>
                </a:moveTo>
                <a:lnTo>
                  <a:pt x="9032100" y="0"/>
                </a:lnTo>
                <a:lnTo>
                  <a:pt x="7880182" y="0"/>
                </a:lnTo>
                <a:lnTo>
                  <a:pt x="7880182" y="1528762"/>
                </a:lnTo>
                <a:close/>
                <a:moveTo>
                  <a:pt x="7880182" y="6858000"/>
                </a:moveTo>
                <a:lnTo>
                  <a:pt x="8725712" y="6858000"/>
                </a:lnTo>
                <a:lnTo>
                  <a:pt x="7891921" y="1602751"/>
                </a:lnTo>
                <a:lnTo>
                  <a:pt x="7880182" y="1619252"/>
                </a:lnTo>
                <a:close/>
                <a:moveTo>
                  <a:pt x="0" y="6858000"/>
                </a:moveTo>
                <a:lnTo>
                  <a:pt x="7880181" y="6858000"/>
                </a:lnTo>
                <a:lnTo>
                  <a:pt x="7880181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5A08A69-9EE1-4A9E-96B6-D769D87C2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667" y="0"/>
            <a:ext cx="2436813" cy="6858001"/>
            <a:chOff x="1320800" y="0"/>
            <a:chExt cx="2436813" cy="6858001"/>
          </a:xfrm>
        </p:grpSpPr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4E4F433A-15D2-423F-8739-13AEA4E47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4021F900-DEF3-4537-92E5-C37ECB7AE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653620E7-B03C-48E2-8561-FCA918F8D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108701B4-8FEE-43D1-9954-9C064D75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99E0FE54-1668-4AD5-9242-892A6323B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75498FE5-B57D-4FD9-81E0-4E1CB65C0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B4A0C836-BC6B-4E6F-AA6B-AAFE0495BD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909400"/>
              </p:ext>
            </p:extLst>
          </p:nvPr>
        </p:nvGraphicFramePr>
        <p:xfrm>
          <a:off x="643467" y="643468"/>
          <a:ext cx="6749521" cy="5239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1550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>
            <a:extLst>
              <a:ext uri="{FF2B5EF4-FFF2-40B4-BE49-F238E27FC236}">
                <a16:creationId xmlns:a16="http://schemas.microsoft.com/office/drawing/2014/main" id="{63336871-0118-4F6E-8DBD-20AEFC62A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6306" y="1"/>
            <a:ext cx="445569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B1F7AE-343D-4C35-866B-9B18572CD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1392" y="1074392"/>
            <a:ext cx="2443433" cy="4377961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000000"/>
                </a:solidFill>
              </a:rPr>
              <a:t>Project Description</a:t>
            </a:r>
            <a:endParaRPr lang="en-ID" sz="3700">
              <a:solidFill>
                <a:srgbClr val="000000"/>
              </a:solidFill>
            </a:endParaRPr>
          </a:p>
        </p:txBody>
      </p:sp>
      <p:sp useBgFill="1">
        <p:nvSpPr>
          <p:cNvPr id="23" name="Freeform: Shape 11">
            <a:extLst>
              <a:ext uri="{FF2B5EF4-FFF2-40B4-BE49-F238E27FC236}">
                <a16:creationId xmlns:a16="http://schemas.microsoft.com/office/drawing/2014/main" id="{F03CC8D0-33AF-417F-8454-1FDB6C22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9032100" cy="6858000"/>
          </a:xfrm>
          <a:custGeom>
            <a:avLst/>
            <a:gdLst>
              <a:gd name="connsiteX0" fmla="*/ 7891921 w 9032100"/>
              <a:gd name="connsiteY0" fmla="*/ 1602751 h 6858000"/>
              <a:gd name="connsiteX1" fmla="*/ 9032100 w 9032100"/>
              <a:gd name="connsiteY1" fmla="*/ 0 h 6858000"/>
              <a:gd name="connsiteX2" fmla="*/ 7880182 w 9032100"/>
              <a:gd name="connsiteY2" fmla="*/ 0 h 6858000"/>
              <a:gd name="connsiteX3" fmla="*/ 7880182 w 9032100"/>
              <a:gd name="connsiteY3" fmla="*/ 1528762 h 6858000"/>
              <a:gd name="connsiteX4" fmla="*/ 7880182 w 9032100"/>
              <a:gd name="connsiteY4" fmla="*/ 6858000 h 6858000"/>
              <a:gd name="connsiteX5" fmla="*/ 8725712 w 9032100"/>
              <a:gd name="connsiteY5" fmla="*/ 6858000 h 6858000"/>
              <a:gd name="connsiteX6" fmla="*/ 7891921 w 9032100"/>
              <a:gd name="connsiteY6" fmla="*/ 1602751 h 6858000"/>
              <a:gd name="connsiteX7" fmla="*/ 7880182 w 9032100"/>
              <a:gd name="connsiteY7" fmla="*/ 1619252 h 6858000"/>
              <a:gd name="connsiteX8" fmla="*/ 0 w 9032100"/>
              <a:gd name="connsiteY8" fmla="*/ 6858000 h 6858000"/>
              <a:gd name="connsiteX9" fmla="*/ 7880181 w 9032100"/>
              <a:gd name="connsiteY9" fmla="*/ 6858000 h 6858000"/>
              <a:gd name="connsiteX10" fmla="*/ 7880181 w 9032100"/>
              <a:gd name="connsiteY10" fmla="*/ 0 h 6858000"/>
              <a:gd name="connsiteX11" fmla="*/ 0 w 9032100"/>
              <a:gd name="connsiteY1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32100" h="6858000">
                <a:moveTo>
                  <a:pt x="7891921" y="1602751"/>
                </a:moveTo>
                <a:lnTo>
                  <a:pt x="9032100" y="0"/>
                </a:lnTo>
                <a:lnTo>
                  <a:pt x="7880182" y="0"/>
                </a:lnTo>
                <a:lnTo>
                  <a:pt x="7880182" y="1528762"/>
                </a:lnTo>
                <a:close/>
                <a:moveTo>
                  <a:pt x="7880182" y="6858000"/>
                </a:moveTo>
                <a:lnTo>
                  <a:pt x="8725712" y="6858000"/>
                </a:lnTo>
                <a:lnTo>
                  <a:pt x="7891921" y="1602751"/>
                </a:lnTo>
                <a:lnTo>
                  <a:pt x="7880182" y="1619252"/>
                </a:lnTo>
                <a:close/>
                <a:moveTo>
                  <a:pt x="0" y="6858000"/>
                </a:moveTo>
                <a:lnTo>
                  <a:pt x="7880181" y="6858000"/>
                </a:lnTo>
                <a:lnTo>
                  <a:pt x="7880181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4" name="Group 13">
            <a:extLst>
              <a:ext uri="{FF2B5EF4-FFF2-40B4-BE49-F238E27FC236}">
                <a16:creationId xmlns:a16="http://schemas.microsoft.com/office/drawing/2014/main" id="{B5A08A69-9EE1-4A9E-96B6-D769D87C2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667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4E4F433A-15D2-423F-8739-13AEA4E47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4021F900-DEF3-4537-92E5-C37ECB7AE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653620E7-B03C-48E2-8561-FCA918F8D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108701B4-8FEE-43D1-9954-9C064D75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99E0FE54-1668-4AD5-9242-892A6323B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75498FE5-B57D-4FD9-81E0-4E1CB65C0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6AC13DAA-E726-456D-8A9C-C20EF8CAFE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4322649"/>
              </p:ext>
            </p:extLst>
          </p:nvPr>
        </p:nvGraphicFramePr>
        <p:xfrm>
          <a:off x="643467" y="643468"/>
          <a:ext cx="6749521" cy="5239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8373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80F67-0946-4C03-9BAF-8666E5B78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US"/>
              <a:t>Data Description</a:t>
            </a:r>
            <a:endParaRPr lang="en-ID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A3AC7A-E0FD-4061-8694-BDB7C27F35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3743752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1769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3E585-ED77-4D31-A0BE-F6B9D9A72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>
            <a:normAutofit/>
          </a:bodyPr>
          <a:lstStyle/>
          <a:p>
            <a:r>
              <a:rPr lang="en-US" dirty="0"/>
              <a:t>Data Manipulation</a:t>
            </a:r>
            <a:endParaRPr lang="en-ID" dirty="0"/>
          </a:p>
        </p:txBody>
      </p:sp>
      <p:pic>
        <p:nvPicPr>
          <p:cNvPr id="7" name="Graphic 6" descr="Id Badge">
            <a:extLst>
              <a:ext uri="{FF2B5EF4-FFF2-40B4-BE49-F238E27FC236}">
                <a16:creationId xmlns:a16="http://schemas.microsoft.com/office/drawing/2014/main" id="{DC0941D3-5F28-45A9-BD9F-5B05611771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07761" y="2743199"/>
            <a:ext cx="3047999" cy="3047999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AC211-58BD-4FB7-8103-3FC6D00FD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336" y="2666999"/>
            <a:ext cx="5486687" cy="312420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 err="1"/>
              <a:t>Minimum_Qualifications</a:t>
            </a:r>
            <a:r>
              <a:rPr lang="en-US" sz="1300"/>
              <a:t>: same as “Minimum Qualifications” in dataset</a:t>
            </a:r>
          </a:p>
          <a:p>
            <a:pPr>
              <a:lnSpc>
                <a:spcPct val="90000"/>
              </a:lnSpc>
            </a:pPr>
            <a:r>
              <a:rPr lang="en-US" sz="1300" err="1"/>
              <a:t>Preferred_Qualifications</a:t>
            </a:r>
            <a:r>
              <a:rPr lang="en-US" sz="1300"/>
              <a:t>: same as “Preferred Qualifications” in dataset</a:t>
            </a:r>
          </a:p>
          <a:p>
            <a:pPr>
              <a:lnSpc>
                <a:spcPct val="90000"/>
              </a:lnSpc>
            </a:pPr>
            <a:r>
              <a:rPr lang="en-US" sz="1300" err="1"/>
              <a:t>Minimum_Qualification_clean</a:t>
            </a:r>
            <a:r>
              <a:rPr lang="en-US" sz="1300"/>
              <a:t>: remove stop word and punctuation from “Minimum Qualifications” column</a:t>
            </a:r>
          </a:p>
          <a:p>
            <a:pPr>
              <a:lnSpc>
                <a:spcPct val="90000"/>
              </a:lnSpc>
            </a:pPr>
            <a:r>
              <a:rPr lang="en-US" sz="1300" err="1"/>
              <a:t>Preferred_Qualifications_clean</a:t>
            </a:r>
            <a:r>
              <a:rPr lang="en-US" sz="1300"/>
              <a:t>: remove stop word and punctuation from “Preferred Qualifications” columns</a:t>
            </a:r>
          </a:p>
          <a:p>
            <a:pPr>
              <a:lnSpc>
                <a:spcPct val="90000"/>
              </a:lnSpc>
            </a:pPr>
            <a:r>
              <a:rPr lang="en-US" sz="1300"/>
              <a:t>Qualifications: join column from “</a:t>
            </a:r>
            <a:r>
              <a:rPr lang="en-US" sz="1300" err="1"/>
              <a:t>Minimum_Qualifications_clean</a:t>
            </a:r>
            <a:r>
              <a:rPr lang="en-US" sz="1300"/>
              <a:t>” and “</a:t>
            </a:r>
            <a:r>
              <a:rPr lang="en-US" sz="1300" err="1"/>
              <a:t>Preferred_Qualificatioins_clean</a:t>
            </a:r>
            <a:r>
              <a:rPr lang="en-US" sz="1300"/>
              <a:t>” column</a:t>
            </a:r>
          </a:p>
          <a:p>
            <a:pPr>
              <a:lnSpc>
                <a:spcPct val="90000"/>
              </a:lnSpc>
            </a:pPr>
            <a:r>
              <a:rPr lang="en-ID" sz="1300" err="1"/>
              <a:t>Qualifications_unique</a:t>
            </a:r>
            <a:r>
              <a:rPr lang="en-ID" sz="1300"/>
              <a:t>: remove duplicate word from Qualifications column</a:t>
            </a:r>
          </a:p>
          <a:p>
            <a:pPr>
              <a:lnSpc>
                <a:spcPct val="90000"/>
              </a:lnSpc>
            </a:pPr>
            <a:r>
              <a:rPr lang="en-ID" sz="1300" err="1"/>
              <a:t>Qualification_stem</a:t>
            </a:r>
            <a:r>
              <a:rPr lang="en-ID" sz="1300"/>
              <a:t>: remove stemming from Qualifications_unique</a:t>
            </a:r>
          </a:p>
        </p:txBody>
      </p:sp>
    </p:spTree>
    <p:extLst>
      <p:ext uri="{BB962C8B-B14F-4D97-AF65-F5344CB8AC3E}">
        <p14:creationId xmlns:p14="http://schemas.microsoft.com/office/powerpoint/2010/main" val="3909040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FF233-92E5-4C1C-9B46-562F46FBE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308" y="2306782"/>
            <a:ext cx="2812386" cy="1752599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/>
              <a:t>Data Visualization:</a:t>
            </a:r>
            <a:br>
              <a:rPr lang="en-US" sz="3200" dirty="0"/>
            </a:br>
            <a:r>
              <a:rPr lang="en-US" sz="3200" dirty="0"/>
              <a:t>Degree and Minimum Work Experience</a:t>
            </a:r>
            <a:endParaRPr lang="en-ID" sz="3200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F1AD1C-F3F7-45B8-9F16-97327113E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551" y="2070656"/>
            <a:ext cx="3329643" cy="237237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950054-F291-4BB6-B9B9-9E90AA128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5387" y="2065572"/>
            <a:ext cx="3297635" cy="238254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847586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0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6C686317-9C96-4A02-88CE-7319FF590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3FF233-92E5-4C1C-9B46-562F46FBE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2336" y="2369575"/>
            <a:ext cx="4922391" cy="334733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6000" dirty="0"/>
              <a:t>Data Visualization:</a:t>
            </a:r>
            <a:br>
              <a:rPr lang="en-US" sz="6000" dirty="0"/>
            </a:br>
            <a:r>
              <a:rPr lang="en-US" sz="6000" dirty="0"/>
              <a:t>Popular Programming Language in Google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0E25B5C-98A3-47D8-A4D7-10C2E1758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FECB3374-15F5-40C2-95B4-0FCF1084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E762314F-F556-4403-BAA1-AF8A3BED3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02EDEF56-2F86-4867-986A-5AFB8EC07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51BE63E6-C24A-43FA-93F5-475F550AB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9639DAAA-46FE-401C-BB78-B7A9AF33C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D5EFBD2C-94D5-43D0-B2FE-E390BD3F3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2" name="Rounded Rectangle 16">
            <a:extLst>
              <a:ext uri="{FF2B5EF4-FFF2-40B4-BE49-F238E27FC236}">
                <a16:creationId xmlns:a16="http://schemas.microsoft.com/office/drawing/2014/main" id="{EB9A9756-A5DB-460E-A867-A2AE77834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5419641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42BDE2-E6B7-4869-91A0-BF515C600A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7550" y="1697657"/>
            <a:ext cx="4774321" cy="317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36">
            <a:extLst>
              <a:ext uri="{FF2B5EF4-FFF2-40B4-BE49-F238E27FC236}">
                <a16:creationId xmlns:a16="http://schemas.microsoft.com/office/drawing/2014/main" id="{DD58CC35-7270-4AD2-8792-2D2E934CD6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03BC05D6-945D-49D6-AD12-785A6998C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6A42BEE3-F173-4D31-9A98-D9577034AD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BD131322-78B2-4EAC-961C-DC16216EC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5A685BC6-9921-44E3-86D9-D15AB6393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99E9A136-C426-4D4A-9ACE-AA69BB7FD8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D55B2D10-C6DF-4033-940F-915CFDAE5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3FF233-92E5-4C1C-9B46-562F46FBE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632" y="645286"/>
            <a:ext cx="4922389" cy="3350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5600"/>
              <a:t>Data Analyst: Responsibilities and Qualifications</a:t>
            </a:r>
          </a:p>
        </p:txBody>
      </p:sp>
      <p:sp>
        <p:nvSpPr>
          <p:cNvPr id="48" name="Rounded Rectangle 6">
            <a:extLst>
              <a:ext uri="{FF2B5EF4-FFF2-40B4-BE49-F238E27FC236}">
                <a16:creationId xmlns:a16="http://schemas.microsoft.com/office/drawing/2014/main" id="{826066DA-9E4F-4555-BE38-295A63A72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347" y="648931"/>
            <a:ext cx="5421985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87CE75-CA9F-440C-9077-CB44346F4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722" y="1011765"/>
            <a:ext cx="2147236" cy="2191058"/>
          </a:xfrm>
          <a:prstGeom prst="rect">
            <a:avLst/>
          </a:prstGeom>
        </p:spPr>
      </p:pic>
      <p:pic>
        <p:nvPicPr>
          <p:cNvPr id="3" name="Picture 2" descr="A picture containing device&#10;&#10;Description automatically generated">
            <a:extLst>
              <a:ext uri="{FF2B5EF4-FFF2-40B4-BE49-F238E27FC236}">
                <a16:creationId xmlns:a16="http://schemas.microsoft.com/office/drawing/2014/main" id="{2AFCF4F9-787B-46F3-B78D-C05289EA8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394" y="3367415"/>
            <a:ext cx="2130803" cy="21910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3F7256-83B8-47C5-A839-09E22EA669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3198" y="3367415"/>
            <a:ext cx="2136281" cy="219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704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1E41A-2158-4458-9D03-2CB723C8E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Machine Learning Model</a:t>
            </a:r>
            <a:endParaRPr lang="en-ID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8E345-EB2C-49F4-85D9-641E061F1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138" y="764372"/>
            <a:ext cx="7086600" cy="521601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Linear SVC</a:t>
            </a:r>
          </a:p>
          <a:p>
            <a:r>
              <a:rPr lang="en-US" sz="2000" dirty="0"/>
              <a:t>Decision Tree</a:t>
            </a:r>
          </a:p>
          <a:p>
            <a:r>
              <a:rPr lang="en-US" sz="2000" dirty="0"/>
              <a:t>Random Forest</a:t>
            </a:r>
          </a:p>
          <a:p>
            <a:r>
              <a:rPr lang="en-US" sz="2000" dirty="0"/>
              <a:t>SVC</a:t>
            </a:r>
            <a:endParaRPr lang="en-ID" sz="2000" dirty="0"/>
          </a:p>
          <a:p>
            <a:endParaRPr lang="en-ID" sz="2000" dirty="0"/>
          </a:p>
          <a:p>
            <a:pPr marL="0" indent="0">
              <a:buNone/>
            </a:pPr>
            <a:r>
              <a:rPr lang="en-ID" sz="2000" dirty="0"/>
              <a:t>All Models will be hyperparameter tuned using </a:t>
            </a:r>
            <a:r>
              <a:rPr lang="en-ID" sz="2000" dirty="0" err="1"/>
              <a:t>GridSearchCV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705405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372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Corbel</vt:lpstr>
      <vt:lpstr>Parallax</vt:lpstr>
      <vt:lpstr>Final Project JCDS07  Job Recommendation at Google</vt:lpstr>
      <vt:lpstr>Project Goals</vt:lpstr>
      <vt:lpstr>Project Description</vt:lpstr>
      <vt:lpstr>Data Description</vt:lpstr>
      <vt:lpstr>Data Manipulation</vt:lpstr>
      <vt:lpstr>Data Visualization: Degree and Minimum Work Experience</vt:lpstr>
      <vt:lpstr>Data Visualization: Popular Programming Language in Google</vt:lpstr>
      <vt:lpstr>Data Analyst: Responsibilities and Qualifications</vt:lpstr>
      <vt:lpstr>Machine Learning Model</vt:lpstr>
      <vt:lpstr>Machine Learning Model</vt:lpstr>
      <vt:lpstr>Machine Learning Model</vt:lpstr>
      <vt:lpstr>Machine Learning Model</vt:lpstr>
      <vt:lpstr>The Apps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JCDS07  Job Recommendation at Google</dc:title>
  <dc:creator>Farid Rahman</dc:creator>
  <cp:lastModifiedBy>Farid Rahman</cp:lastModifiedBy>
  <cp:revision>1</cp:revision>
  <dcterms:created xsi:type="dcterms:W3CDTF">2020-02-20T05:13:40Z</dcterms:created>
  <dcterms:modified xsi:type="dcterms:W3CDTF">2020-02-20T05:19:37Z</dcterms:modified>
</cp:coreProperties>
</file>