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70" r:id="rId8"/>
    <p:sldId id="271" r:id="rId9"/>
    <p:sldId id="260" r:id="rId10"/>
    <p:sldId id="261" r:id="rId11"/>
    <p:sldId id="268" r:id="rId12"/>
    <p:sldId id="265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F9739-D78C-4563-A06D-5C02292E283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4DDA72-C1DB-43AF-971D-92B0B2A9D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project’s aim is to help the candidate find a job based on their skills and experience. So it is easier for them to become a shortlist-ed candidate</a:t>
          </a:r>
        </a:p>
      </dgm:t>
    </dgm:pt>
    <dgm:pt modelId="{7DC7755B-DCFA-49FF-BFAC-AE24B11ED039}" type="parTrans" cxnId="{1D4B9A1C-36F5-4E2B-B10C-B195CE8A2602}">
      <dgm:prSet/>
      <dgm:spPr/>
      <dgm:t>
        <a:bodyPr/>
        <a:lstStyle/>
        <a:p>
          <a:endParaRPr lang="en-US"/>
        </a:p>
      </dgm:t>
    </dgm:pt>
    <dgm:pt modelId="{A314BA64-7448-4ECA-879C-B18D6C14FF3F}" type="sibTrans" cxnId="{1D4B9A1C-36F5-4E2B-B10C-B195CE8A26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A21AC7-9BC4-4497-BCAB-4A49D37B2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help the company to recruit candidates easier.</a:t>
          </a:r>
        </a:p>
        <a:p>
          <a:pPr>
            <a:lnSpc>
              <a:spcPct val="100000"/>
            </a:lnSpc>
          </a:pPr>
          <a:r>
            <a:rPr lang="en-US" dirty="0"/>
            <a:t>Improve time and cost efficiency</a:t>
          </a:r>
        </a:p>
      </dgm:t>
    </dgm:pt>
    <dgm:pt modelId="{B8770997-26A4-414C-9A39-8DC7E68179C2}" type="parTrans" cxnId="{FD833E6E-3A21-4E0E-BD1F-96BF2584C2FA}">
      <dgm:prSet/>
      <dgm:spPr/>
      <dgm:t>
        <a:bodyPr/>
        <a:lstStyle/>
        <a:p>
          <a:endParaRPr lang="en-US"/>
        </a:p>
      </dgm:t>
    </dgm:pt>
    <dgm:pt modelId="{8EE7B56D-580A-41C9-8643-EEC5C8D727DE}" type="sibTrans" cxnId="{FD833E6E-3A21-4E0E-BD1F-96BF2584C2FA}">
      <dgm:prSet/>
      <dgm:spPr/>
      <dgm:t>
        <a:bodyPr/>
        <a:lstStyle/>
        <a:p>
          <a:endParaRPr lang="en-US"/>
        </a:p>
      </dgm:t>
    </dgm:pt>
    <dgm:pt modelId="{E6C5A163-A88F-4275-8C7E-6CA88D8DEB4F}" type="pres">
      <dgm:prSet presAssocID="{C24F9739-D78C-4563-A06D-5C02292E2832}" presName="root" presStyleCnt="0">
        <dgm:presLayoutVars>
          <dgm:dir/>
          <dgm:resizeHandles val="exact"/>
        </dgm:presLayoutVars>
      </dgm:prSet>
      <dgm:spPr/>
    </dgm:pt>
    <dgm:pt modelId="{EE165B2B-D164-4160-AAA7-09FFC6417CD1}" type="pres">
      <dgm:prSet presAssocID="{C24F9739-D78C-4563-A06D-5C02292E2832}" presName="container" presStyleCnt="0">
        <dgm:presLayoutVars>
          <dgm:dir/>
          <dgm:resizeHandles val="exact"/>
        </dgm:presLayoutVars>
      </dgm:prSet>
      <dgm:spPr/>
    </dgm:pt>
    <dgm:pt modelId="{90D95005-2F8B-4AFE-B44E-FC0C62437709}" type="pres">
      <dgm:prSet presAssocID="{9B4DDA72-C1DB-43AF-971D-92B0B2A9D223}" presName="compNode" presStyleCnt="0"/>
      <dgm:spPr/>
    </dgm:pt>
    <dgm:pt modelId="{AFCA85A3-C1B9-4AB3-983A-35FCC112E7AD}" type="pres">
      <dgm:prSet presAssocID="{9B4DDA72-C1DB-43AF-971D-92B0B2A9D223}" presName="iconBgRect" presStyleLbl="bgShp" presStyleIdx="0" presStyleCnt="2"/>
      <dgm:spPr/>
    </dgm:pt>
    <dgm:pt modelId="{4142CF06-D70A-45C8-9459-9F077F350CE5}" type="pres">
      <dgm:prSet presAssocID="{9B4DDA72-C1DB-43AF-971D-92B0B2A9D2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500B1C9-7A94-499D-B03B-8B2FCC93DFCF}" type="pres">
      <dgm:prSet presAssocID="{9B4DDA72-C1DB-43AF-971D-92B0B2A9D223}" presName="spaceRect" presStyleCnt="0"/>
      <dgm:spPr/>
    </dgm:pt>
    <dgm:pt modelId="{DF0DF4AF-B4FF-4E51-A01D-2B3006F0627A}" type="pres">
      <dgm:prSet presAssocID="{9B4DDA72-C1DB-43AF-971D-92B0B2A9D223}" presName="textRect" presStyleLbl="revTx" presStyleIdx="0" presStyleCnt="2" custScaleY="179080">
        <dgm:presLayoutVars>
          <dgm:chMax val="1"/>
          <dgm:chPref val="1"/>
        </dgm:presLayoutVars>
      </dgm:prSet>
      <dgm:spPr/>
    </dgm:pt>
    <dgm:pt modelId="{6663F0F5-2EB4-496E-888B-7927873F60D1}" type="pres">
      <dgm:prSet presAssocID="{A314BA64-7448-4ECA-879C-B18D6C14FF3F}" presName="sibTrans" presStyleLbl="sibTrans2D1" presStyleIdx="0" presStyleCnt="0"/>
      <dgm:spPr/>
    </dgm:pt>
    <dgm:pt modelId="{01EA1127-6F00-4DC2-961F-CF838A07063A}" type="pres">
      <dgm:prSet presAssocID="{93A21AC7-9BC4-4497-BCAB-4A49D37B2129}" presName="compNode" presStyleCnt="0"/>
      <dgm:spPr/>
    </dgm:pt>
    <dgm:pt modelId="{C45D2DF3-A349-42CC-9B35-690355DDB6B9}" type="pres">
      <dgm:prSet presAssocID="{93A21AC7-9BC4-4497-BCAB-4A49D37B2129}" presName="iconBgRect" presStyleLbl="bgShp" presStyleIdx="1" presStyleCnt="2"/>
      <dgm:spPr/>
    </dgm:pt>
    <dgm:pt modelId="{BDCCC319-0B6A-4E59-A77A-4CCEF0C87883}" type="pres">
      <dgm:prSet presAssocID="{93A21AC7-9BC4-4497-BCAB-4A49D37B21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4EBADF1-AEA7-4ED8-9D4E-6FB3DBE133F9}" type="pres">
      <dgm:prSet presAssocID="{93A21AC7-9BC4-4497-BCAB-4A49D37B2129}" presName="spaceRect" presStyleCnt="0"/>
      <dgm:spPr/>
    </dgm:pt>
    <dgm:pt modelId="{35A055CF-E2CD-48C6-A582-315C5F4C984E}" type="pres">
      <dgm:prSet presAssocID="{93A21AC7-9BC4-4497-BCAB-4A49D37B21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29231C-5F55-4334-B859-404A7D4301B6}" type="presOf" srcId="{93A21AC7-9BC4-4497-BCAB-4A49D37B2129}" destId="{35A055CF-E2CD-48C6-A582-315C5F4C984E}" srcOrd="0" destOrd="0" presId="urn:microsoft.com/office/officeart/2018/2/layout/IconCircleList"/>
    <dgm:cxn modelId="{1D4B9A1C-36F5-4E2B-B10C-B195CE8A2602}" srcId="{C24F9739-D78C-4563-A06D-5C02292E2832}" destId="{9B4DDA72-C1DB-43AF-971D-92B0B2A9D223}" srcOrd="0" destOrd="0" parTransId="{7DC7755B-DCFA-49FF-BFAC-AE24B11ED039}" sibTransId="{A314BA64-7448-4ECA-879C-B18D6C14FF3F}"/>
    <dgm:cxn modelId="{73E2DE35-02B5-48E6-A79A-BD83BE243D71}" type="presOf" srcId="{C24F9739-D78C-4563-A06D-5C02292E2832}" destId="{E6C5A163-A88F-4275-8C7E-6CA88D8DEB4F}" srcOrd="0" destOrd="0" presId="urn:microsoft.com/office/officeart/2018/2/layout/IconCircleList"/>
    <dgm:cxn modelId="{FD833E6E-3A21-4E0E-BD1F-96BF2584C2FA}" srcId="{C24F9739-D78C-4563-A06D-5C02292E2832}" destId="{93A21AC7-9BC4-4497-BCAB-4A49D37B2129}" srcOrd="1" destOrd="0" parTransId="{B8770997-26A4-414C-9A39-8DC7E68179C2}" sibTransId="{8EE7B56D-580A-41C9-8643-EEC5C8D727DE}"/>
    <dgm:cxn modelId="{9034F1C5-1C85-48D3-8D25-77D800A0D5C0}" type="presOf" srcId="{9B4DDA72-C1DB-43AF-971D-92B0B2A9D223}" destId="{DF0DF4AF-B4FF-4E51-A01D-2B3006F0627A}" srcOrd="0" destOrd="0" presId="urn:microsoft.com/office/officeart/2018/2/layout/IconCircleList"/>
    <dgm:cxn modelId="{518276DE-AA88-44FA-92E6-F53163C3E632}" type="presOf" srcId="{A314BA64-7448-4ECA-879C-B18D6C14FF3F}" destId="{6663F0F5-2EB4-496E-888B-7927873F60D1}" srcOrd="0" destOrd="0" presId="urn:microsoft.com/office/officeart/2018/2/layout/IconCircleList"/>
    <dgm:cxn modelId="{C4E93626-C091-4B2F-868E-877615DE18AC}" type="presParOf" srcId="{E6C5A163-A88F-4275-8C7E-6CA88D8DEB4F}" destId="{EE165B2B-D164-4160-AAA7-09FFC6417CD1}" srcOrd="0" destOrd="0" presId="urn:microsoft.com/office/officeart/2018/2/layout/IconCircleList"/>
    <dgm:cxn modelId="{C8777D67-A16B-4C2C-8882-A0DA4006B11E}" type="presParOf" srcId="{EE165B2B-D164-4160-AAA7-09FFC6417CD1}" destId="{90D95005-2F8B-4AFE-B44E-FC0C62437709}" srcOrd="0" destOrd="0" presId="urn:microsoft.com/office/officeart/2018/2/layout/IconCircleList"/>
    <dgm:cxn modelId="{049ABFB0-53A9-4EE2-8216-73527430FDE0}" type="presParOf" srcId="{90D95005-2F8B-4AFE-B44E-FC0C62437709}" destId="{AFCA85A3-C1B9-4AB3-983A-35FCC112E7AD}" srcOrd="0" destOrd="0" presId="urn:microsoft.com/office/officeart/2018/2/layout/IconCircleList"/>
    <dgm:cxn modelId="{2BFF4C15-01F7-4F6C-9956-8EBAEB2AE2C6}" type="presParOf" srcId="{90D95005-2F8B-4AFE-B44E-FC0C62437709}" destId="{4142CF06-D70A-45C8-9459-9F077F350CE5}" srcOrd="1" destOrd="0" presId="urn:microsoft.com/office/officeart/2018/2/layout/IconCircleList"/>
    <dgm:cxn modelId="{B061C0BA-43AE-4076-A2B4-F0228FDBA693}" type="presParOf" srcId="{90D95005-2F8B-4AFE-B44E-FC0C62437709}" destId="{1500B1C9-7A94-499D-B03B-8B2FCC93DFCF}" srcOrd="2" destOrd="0" presId="urn:microsoft.com/office/officeart/2018/2/layout/IconCircleList"/>
    <dgm:cxn modelId="{A9835596-A13B-4E33-8CF5-74E991D820B1}" type="presParOf" srcId="{90D95005-2F8B-4AFE-B44E-FC0C62437709}" destId="{DF0DF4AF-B4FF-4E51-A01D-2B3006F0627A}" srcOrd="3" destOrd="0" presId="urn:microsoft.com/office/officeart/2018/2/layout/IconCircleList"/>
    <dgm:cxn modelId="{76FDADF9-8972-4139-B807-F4FFD2F86171}" type="presParOf" srcId="{EE165B2B-D164-4160-AAA7-09FFC6417CD1}" destId="{6663F0F5-2EB4-496E-888B-7927873F60D1}" srcOrd="1" destOrd="0" presId="urn:microsoft.com/office/officeart/2018/2/layout/IconCircleList"/>
    <dgm:cxn modelId="{4A8EC8EE-DE12-48A7-94F4-FC37E5B33ED2}" type="presParOf" srcId="{EE165B2B-D164-4160-AAA7-09FFC6417CD1}" destId="{01EA1127-6F00-4DC2-961F-CF838A07063A}" srcOrd="2" destOrd="0" presId="urn:microsoft.com/office/officeart/2018/2/layout/IconCircleList"/>
    <dgm:cxn modelId="{63880F34-7D38-4D3E-8A5D-D82606CB56FA}" type="presParOf" srcId="{01EA1127-6F00-4DC2-961F-CF838A07063A}" destId="{C45D2DF3-A349-42CC-9B35-690355DDB6B9}" srcOrd="0" destOrd="0" presId="urn:microsoft.com/office/officeart/2018/2/layout/IconCircleList"/>
    <dgm:cxn modelId="{CE253A6F-FDD9-47E8-B0A0-2374DAD96C3C}" type="presParOf" srcId="{01EA1127-6F00-4DC2-961F-CF838A07063A}" destId="{BDCCC319-0B6A-4E59-A77A-4CCEF0C87883}" srcOrd="1" destOrd="0" presId="urn:microsoft.com/office/officeart/2018/2/layout/IconCircleList"/>
    <dgm:cxn modelId="{EC2CA7C0-B7AB-4794-9084-1C56C18D11C8}" type="presParOf" srcId="{01EA1127-6F00-4DC2-961F-CF838A07063A}" destId="{24EBADF1-AEA7-4ED8-9D4E-6FB3DBE133F9}" srcOrd="2" destOrd="0" presId="urn:microsoft.com/office/officeart/2018/2/layout/IconCircleList"/>
    <dgm:cxn modelId="{A3A85CF5-B326-46D2-8440-227FF35791DD}" type="presParOf" srcId="{01EA1127-6F00-4DC2-961F-CF838A07063A}" destId="{35A055CF-E2CD-48C6-A582-315C5F4C98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33BB8-1783-4B8E-8DA9-91C45C847D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AB763AA-6C1B-49D1-B5CC-80E3F0AAC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data</a:t>
          </a:r>
        </a:p>
      </dgm:t>
    </dgm:pt>
    <dgm:pt modelId="{9A8F6627-317E-47A6-90C7-3D389CABC39B}" type="parTrans" cxnId="{33E2723F-F340-4023-9455-DE17CBAB9B2B}">
      <dgm:prSet/>
      <dgm:spPr/>
      <dgm:t>
        <a:bodyPr/>
        <a:lstStyle/>
        <a:p>
          <a:endParaRPr lang="en-US"/>
        </a:p>
      </dgm:t>
    </dgm:pt>
    <dgm:pt modelId="{F2D2C202-A10D-4DAB-9559-A4410CC585AF}" type="sibTrans" cxnId="{33E2723F-F340-4023-9455-DE17CBAB9B2B}">
      <dgm:prSet/>
      <dgm:spPr/>
      <dgm:t>
        <a:bodyPr/>
        <a:lstStyle/>
        <a:p>
          <a:endParaRPr lang="en-US"/>
        </a:p>
      </dgm:t>
    </dgm:pt>
    <dgm:pt modelId="{4B3E0C50-2722-481A-9CC6-7FC97FE3B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and Clean Data</a:t>
          </a:r>
        </a:p>
      </dgm:t>
    </dgm:pt>
    <dgm:pt modelId="{8E9799D0-DE16-4251-8F7D-BAB5E7396ED0}" type="parTrans" cxnId="{27B716D1-9982-48F4-9AAA-2394570F113B}">
      <dgm:prSet/>
      <dgm:spPr/>
      <dgm:t>
        <a:bodyPr/>
        <a:lstStyle/>
        <a:p>
          <a:endParaRPr lang="en-US"/>
        </a:p>
      </dgm:t>
    </dgm:pt>
    <dgm:pt modelId="{8CB9419A-578B-4F17-93BD-FB63BB2C4D99}" type="sibTrans" cxnId="{27B716D1-9982-48F4-9AAA-2394570F113B}">
      <dgm:prSet/>
      <dgm:spPr/>
      <dgm:t>
        <a:bodyPr/>
        <a:lstStyle/>
        <a:p>
          <a:endParaRPr lang="en-US"/>
        </a:p>
      </dgm:t>
    </dgm:pt>
    <dgm:pt modelId="{037D914E-EF8A-4B5C-92D9-B0E08AD6C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model and compare</a:t>
          </a:r>
          <a:r>
            <a:rPr lang="en-ID"/>
            <a:t> the performance</a:t>
          </a:r>
          <a:endParaRPr lang="en-US"/>
        </a:p>
      </dgm:t>
    </dgm:pt>
    <dgm:pt modelId="{746F33F1-59B0-4707-8257-ADE418F5E820}" type="parTrans" cxnId="{4BEA733B-A620-4EDB-8144-E1D68505AF44}">
      <dgm:prSet/>
      <dgm:spPr/>
      <dgm:t>
        <a:bodyPr/>
        <a:lstStyle/>
        <a:p>
          <a:endParaRPr lang="en-US"/>
        </a:p>
      </dgm:t>
    </dgm:pt>
    <dgm:pt modelId="{E5D3D70C-FE7C-4332-8F69-62A79B744242}" type="sibTrans" cxnId="{4BEA733B-A620-4EDB-8144-E1D68505AF44}">
      <dgm:prSet/>
      <dgm:spPr/>
      <dgm:t>
        <a:bodyPr/>
        <a:lstStyle/>
        <a:p>
          <a:endParaRPr lang="en-US"/>
        </a:p>
      </dgm:t>
    </dgm:pt>
    <dgm:pt modelId="{B568E1BD-6514-4221-90B6-1DEF8B367ED1}">
      <dgm:prSet/>
      <dgm:spPr/>
      <dgm:t>
        <a:bodyPr/>
        <a:lstStyle/>
        <a:p>
          <a:pPr>
            <a:lnSpc>
              <a:spcPct val="100000"/>
            </a:lnSpc>
          </a:pPr>
          <a:r>
            <a:rPr lang="en-ID"/>
            <a:t>Get the best model to predict the suitable job category</a:t>
          </a:r>
          <a:endParaRPr lang="en-US"/>
        </a:p>
      </dgm:t>
    </dgm:pt>
    <dgm:pt modelId="{AC18097E-1CEB-482E-8E79-BF5CB6A560DA}" type="parTrans" cxnId="{7DBEBDE7-AD74-4AFB-A9A9-3597D2D22017}">
      <dgm:prSet/>
      <dgm:spPr/>
      <dgm:t>
        <a:bodyPr/>
        <a:lstStyle/>
        <a:p>
          <a:endParaRPr lang="en-US"/>
        </a:p>
      </dgm:t>
    </dgm:pt>
    <dgm:pt modelId="{4733BE20-5BE1-4461-A608-2997DBE73FD6}" type="sibTrans" cxnId="{7DBEBDE7-AD74-4AFB-A9A9-3597D2D22017}">
      <dgm:prSet/>
      <dgm:spPr/>
      <dgm:t>
        <a:bodyPr/>
        <a:lstStyle/>
        <a:p>
          <a:endParaRPr lang="en-US"/>
        </a:p>
      </dgm:t>
    </dgm:pt>
    <dgm:pt modelId="{F64D8ACE-D0CC-4F89-A01F-FB03D4AE38F2}">
      <dgm:prSet/>
      <dgm:spPr/>
      <dgm:t>
        <a:bodyPr/>
        <a:lstStyle/>
        <a:p>
          <a:pPr>
            <a:lnSpc>
              <a:spcPct val="100000"/>
            </a:lnSpc>
          </a:pPr>
          <a:r>
            <a:rPr lang="en-ID"/>
            <a:t>Get the keyword and use content-based filtering to get the best job title</a:t>
          </a:r>
          <a:endParaRPr lang="en-US"/>
        </a:p>
      </dgm:t>
    </dgm:pt>
    <dgm:pt modelId="{D458FA08-CCA1-445B-818D-98E8590C0572}" type="parTrans" cxnId="{FCEAEAF5-122B-4475-9B9B-DADA1AEA2953}">
      <dgm:prSet/>
      <dgm:spPr/>
      <dgm:t>
        <a:bodyPr/>
        <a:lstStyle/>
        <a:p>
          <a:endParaRPr lang="en-US"/>
        </a:p>
      </dgm:t>
    </dgm:pt>
    <dgm:pt modelId="{F69B19BE-B2D9-4D64-9559-AC6536DD945D}" type="sibTrans" cxnId="{FCEAEAF5-122B-4475-9B9B-DADA1AEA2953}">
      <dgm:prSet/>
      <dgm:spPr/>
      <dgm:t>
        <a:bodyPr/>
        <a:lstStyle/>
        <a:p>
          <a:endParaRPr lang="en-US"/>
        </a:p>
      </dgm:t>
    </dgm:pt>
    <dgm:pt modelId="{E5DE72D2-DD0D-4A7C-9ECB-AD6BA511C442}">
      <dgm:prSet/>
      <dgm:spPr/>
      <dgm:t>
        <a:bodyPr/>
        <a:lstStyle/>
        <a:p>
          <a:pPr>
            <a:lnSpc>
              <a:spcPct val="100000"/>
            </a:lnSpc>
          </a:pPr>
          <a:r>
            <a:rPr lang="en-ID"/>
            <a:t>Create the apps</a:t>
          </a:r>
          <a:endParaRPr lang="en-US"/>
        </a:p>
      </dgm:t>
    </dgm:pt>
    <dgm:pt modelId="{E7B8BC10-7A03-46D0-9540-76FC56044A91}" type="parTrans" cxnId="{728C6E4F-6E51-4A0E-A88E-48A7DB97E4E0}">
      <dgm:prSet/>
      <dgm:spPr/>
      <dgm:t>
        <a:bodyPr/>
        <a:lstStyle/>
        <a:p>
          <a:endParaRPr lang="en-US"/>
        </a:p>
      </dgm:t>
    </dgm:pt>
    <dgm:pt modelId="{3729FE25-2FD1-42C0-B06E-A5EA5E312631}" type="sibTrans" cxnId="{728C6E4F-6E51-4A0E-A88E-48A7DB97E4E0}">
      <dgm:prSet/>
      <dgm:spPr/>
      <dgm:t>
        <a:bodyPr/>
        <a:lstStyle/>
        <a:p>
          <a:endParaRPr lang="en-US"/>
        </a:p>
      </dgm:t>
    </dgm:pt>
    <dgm:pt modelId="{B06286A9-10C6-4A4C-B00D-8033F0477BCE}" type="pres">
      <dgm:prSet presAssocID="{A4733BB8-1783-4B8E-8DA9-91C45C847D6F}" presName="root" presStyleCnt="0">
        <dgm:presLayoutVars>
          <dgm:dir/>
          <dgm:resizeHandles val="exact"/>
        </dgm:presLayoutVars>
      </dgm:prSet>
      <dgm:spPr/>
    </dgm:pt>
    <dgm:pt modelId="{F6A6ACE6-630A-4EE1-BB28-6DFE4DC8D1A3}" type="pres">
      <dgm:prSet presAssocID="{1AB763AA-6C1B-49D1-B5CC-80E3F0AAC7D3}" presName="compNode" presStyleCnt="0"/>
      <dgm:spPr/>
    </dgm:pt>
    <dgm:pt modelId="{C73279E9-9245-423A-A6BC-C729A48E5345}" type="pres">
      <dgm:prSet presAssocID="{1AB763AA-6C1B-49D1-B5CC-80E3F0AAC7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BCBD4A-D3B8-4022-AAB5-B100AC64915E}" type="pres">
      <dgm:prSet presAssocID="{1AB763AA-6C1B-49D1-B5CC-80E3F0AAC7D3}" presName="spaceRect" presStyleCnt="0"/>
      <dgm:spPr/>
    </dgm:pt>
    <dgm:pt modelId="{988C9C78-8CD7-4DB4-AD26-D086F148B8A4}" type="pres">
      <dgm:prSet presAssocID="{1AB763AA-6C1B-49D1-B5CC-80E3F0AAC7D3}" presName="textRect" presStyleLbl="revTx" presStyleIdx="0" presStyleCnt="6">
        <dgm:presLayoutVars>
          <dgm:chMax val="1"/>
          <dgm:chPref val="1"/>
        </dgm:presLayoutVars>
      </dgm:prSet>
      <dgm:spPr/>
    </dgm:pt>
    <dgm:pt modelId="{99DD7FBC-F19D-440F-B6AC-84C633D94491}" type="pres">
      <dgm:prSet presAssocID="{F2D2C202-A10D-4DAB-9559-A4410CC585AF}" presName="sibTrans" presStyleCnt="0"/>
      <dgm:spPr/>
    </dgm:pt>
    <dgm:pt modelId="{6BC1FDC3-4E9A-467D-A821-C691059A02E2}" type="pres">
      <dgm:prSet presAssocID="{4B3E0C50-2722-481A-9CC6-7FC97FE3BCBF}" presName="compNode" presStyleCnt="0"/>
      <dgm:spPr/>
    </dgm:pt>
    <dgm:pt modelId="{83BA7D0D-AF82-4E0E-80DA-BA8E7865C190}" type="pres">
      <dgm:prSet presAssocID="{4B3E0C50-2722-481A-9CC6-7FC97FE3BC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2066BF1-867C-4F56-BA27-8B7B3BBDC0D8}" type="pres">
      <dgm:prSet presAssocID="{4B3E0C50-2722-481A-9CC6-7FC97FE3BCBF}" presName="spaceRect" presStyleCnt="0"/>
      <dgm:spPr/>
    </dgm:pt>
    <dgm:pt modelId="{BF5D0182-01A4-410E-96EA-B0F84B5893B9}" type="pres">
      <dgm:prSet presAssocID="{4B3E0C50-2722-481A-9CC6-7FC97FE3BCBF}" presName="textRect" presStyleLbl="revTx" presStyleIdx="1" presStyleCnt="6">
        <dgm:presLayoutVars>
          <dgm:chMax val="1"/>
          <dgm:chPref val="1"/>
        </dgm:presLayoutVars>
      </dgm:prSet>
      <dgm:spPr/>
    </dgm:pt>
    <dgm:pt modelId="{D9255DD5-A39C-4BD6-AC19-A762E523122E}" type="pres">
      <dgm:prSet presAssocID="{8CB9419A-578B-4F17-93BD-FB63BB2C4D99}" presName="sibTrans" presStyleCnt="0"/>
      <dgm:spPr/>
    </dgm:pt>
    <dgm:pt modelId="{302A3612-D8D2-4B79-AD3B-B516B65DAF7F}" type="pres">
      <dgm:prSet presAssocID="{037D914E-EF8A-4B5C-92D9-B0E08AD6C3F9}" presName="compNode" presStyleCnt="0"/>
      <dgm:spPr/>
    </dgm:pt>
    <dgm:pt modelId="{01FF4662-A149-4969-86E1-1E611B45972F}" type="pres">
      <dgm:prSet presAssocID="{037D914E-EF8A-4B5C-92D9-B0E08AD6C3F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513643C-BC36-4A2C-9B42-472977654FFF}" type="pres">
      <dgm:prSet presAssocID="{037D914E-EF8A-4B5C-92D9-B0E08AD6C3F9}" presName="spaceRect" presStyleCnt="0"/>
      <dgm:spPr/>
    </dgm:pt>
    <dgm:pt modelId="{66BAE5CD-CE87-437D-B3DE-C806E584F11E}" type="pres">
      <dgm:prSet presAssocID="{037D914E-EF8A-4B5C-92D9-B0E08AD6C3F9}" presName="textRect" presStyleLbl="revTx" presStyleIdx="2" presStyleCnt="6">
        <dgm:presLayoutVars>
          <dgm:chMax val="1"/>
          <dgm:chPref val="1"/>
        </dgm:presLayoutVars>
      </dgm:prSet>
      <dgm:spPr/>
    </dgm:pt>
    <dgm:pt modelId="{DC08C809-EA1E-4DF5-A724-288A733A3658}" type="pres">
      <dgm:prSet presAssocID="{E5D3D70C-FE7C-4332-8F69-62A79B744242}" presName="sibTrans" presStyleCnt="0"/>
      <dgm:spPr/>
    </dgm:pt>
    <dgm:pt modelId="{5933FA05-D3BB-49D4-9447-5E95B6C1A591}" type="pres">
      <dgm:prSet presAssocID="{B568E1BD-6514-4221-90B6-1DEF8B367ED1}" presName="compNode" presStyleCnt="0"/>
      <dgm:spPr/>
    </dgm:pt>
    <dgm:pt modelId="{8DE3B159-FC78-4271-9188-B2495D261230}" type="pres">
      <dgm:prSet presAssocID="{B568E1BD-6514-4221-90B6-1DEF8B367E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7C733A-01C0-4A27-9BD3-44C4EFC614FA}" type="pres">
      <dgm:prSet presAssocID="{B568E1BD-6514-4221-90B6-1DEF8B367ED1}" presName="spaceRect" presStyleCnt="0"/>
      <dgm:spPr/>
    </dgm:pt>
    <dgm:pt modelId="{6010576E-40B4-45EA-BFB3-F57B28170F6E}" type="pres">
      <dgm:prSet presAssocID="{B568E1BD-6514-4221-90B6-1DEF8B367ED1}" presName="textRect" presStyleLbl="revTx" presStyleIdx="3" presStyleCnt="6">
        <dgm:presLayoutVars>
          <dgm:chMax val="1"/>
          <dgm:chPref val="1"/>
        </dgm:presLayoutVars>
      </dgm:prSet>
      <dgm:spPr/>
    </dgm:pt>
    <dgm:pt modelId="{27C4859A-9D26-4C80-83C4-D2B35D666FAD}" type="pres">
      <dgm:prSet presAssocID="{4733BE20-5BE1-4461-A608-2997DBE73FD6}" presName="sibTrans" presStyleCnt="0"/>
      <dgm:spPr/>
    </dgm:pt>
    <dgm:pt modelId="{44A8D30C-9E09-4986-B3B7-E1F66AC72660}" type="pres">
      <dgm:prSet presAssocID="{F64D8ACE-D0CC-4F89-A01F-FB03D4AE38F2}" presName="compNode" presStyleCnt="0"/>
      <dgm:spPr/>
    </dgm:pt>
    <dgm:pt modelId="{AF339460-D19D-4D6C-A7B6-CE9D0E0C2108}" type="pres">
      <dgm:prSet presAssocID="{F64D8ACE-D0CC-4F89-A01F-FB03D4AE38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DDBE25C-77AE-4D6A-BA57-1EA6A8431D03}" type="pres">
      <dgm:prSet presAssocID="{F64D8ACE-D0CC-4F89-A01F-FB03D4AE38F2}" presName="spaceRect" presStyleCnt="0"/>
      <dgm:spPr/>
    </dgm:pt>
    <dgm:pt modelId="{0969D1FC-3D97-45CD-85FF-3EE74F422FC6}" type="pres">
      <dgm:prSet presAssocID="{F64D8ACE-D0CC-4F89-A01F-FB03D4AE38F2}" presName="textRect" presStyleLbl="revTx" presStyleIdx="4" presStyleCnt="6">
        <dgm:presLayoutVars>
          <dgm:chMax val="1"/>
          <dgm:chPref val="1"/>
        </dgm:presLayoutVars>
      </dgm:prSet>
      <dgm:spPr/>
    </dgm:pt>
    <dgm:pt modelId="{C509534B-3D1D-4DA8-882D-CA33CD35A290}" type="pres">
      <dgm:prSet presAssocID="{F69B19BE-B2D9-4D64-9559-AC6536DD945D}" presName="sibTrans" presStyleCnt="0"/>
      <dgm:spPr/>
    </dgm:pt>
    <dgm:pt modelId="{204A7748-223B-4FEB-A2CC-DF5CADD7635E}" type="pres">
      <dgm:prSet presAssocID="{E5DE72D2-DD0D-4A7C-9ECB-AD6BA511C442}" presName="compNode" presStyleCnt="0"/>
      <dgm:spPr/>
    </dgm:pt>
    <dgm:pt modelId="{F412A6C8-FF66-4683-B71D-F3EC8D3F588F}" type="pres">
      <dgm:prSet presAssocID="{E5DE72D2-DD0D-4A7C-9ECB-AD6BA511C4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C34FFB9-89AB-4925-AE08-C6C0F88365BD}" type="pres">
      <dgm:prSet presAssocID="{E5DE72D2-DD0D-4A7C-9ECB-AD6BA511C442}" presName="spaceRect" presStyleCnt="0"/>
      <dgm:spPr/>
    </dgm:pt>
    <dgm:pt modelId="{DD3D1DB0-B583-43A1-A627-54BBEF57B583}" type="pres">
      <dgm:prSet presAssocID="{E5DE72D2-DD0D-4A7C-9ECB-AD6BA511C4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F18A309-3C00-4D64-94D8-4EAEADD32077}" type="presOf" srcId="{E5DE72D2-DD0D-4A7C-9ECB-AD6BA511C442}" destId="{DD3D1DB0-B583-43A1-A627-54BBEF57B583}" srcOrd="0" destOrd="0" presId="urn:microsoft.com/office/officeart/2018/2/layout/IconLabelList"/>
    <dgm:cxn modelId="{D84E4232-8C8C-4CAF-9F24-D18C7BDD6FAA}" type="presOf" srcId="{037D914E-EF8A-4B5C-92D9-B0E08AD6C3F9}" destId="{66BAE5CD-CE87-437D-B3DE-C806E584F11E}" srcOrd="0" destOrd="0" presId="urn:microsoft.com/office/officeart/2018/2/layout/IconLabelList"/>
    <dgm:cxn modelId="{4BEA733B-A620-4EDB-8144-E1D68505AF44}" srcId="{A4733BB8-1783-4B8E-8DA9-91C45C847D6F}" destId="{037D914E-EF8A-4B5C-92D9-B0E08AD6C3F9}" srcOrd="2" destOrd="0" parTransId="{746F33F1-59B0-4707-8257-ADE418F5E820}" sibTransId="{E5D3D70C-FE7C-4332-8F69-62A79B744242}"/>
    <dgm:cxn modelId="{33E2723F-F340-4023-9455-DE17CBAB9B2B}" srcId="{A4733BB8-1783-4B8E-8DA9-91C45C847D6F}" destId="{1AB763AA-6C1B-49D1-B5CC-80E3F0AAC7D3}" srcOrd="0" destOrd="0" parTransId="{9A8F6627-317E-47A6-90C7-3D389CABC39B}" sibTransId="{F2D2C202-A10D-4DAB-9559-A4410CC585AF}"/>
    <dgm:cxn modelId="{4330D948-9230-4B2B-99DD-C5B853A3E11C}" type="presOf" srcId="{4B3E0C50-2722-481A-9CC6-7FC97FE3BCBF}" destId="{BF5D0182-01A4-410E-96EA-B0F84B5893B9}" srcOrd="0" destOrd="0" presId="urn:microsoft.com/office/officeart/2018/2/layout/IconLabelList"/>
    <dgm:cxn modelId="{728C6E4F-6E51-4A0E-A88E-48A7DB97E4E0}" srcId="{A4733BB8-1783-4B8E-8DA9-91C45C847D6F}" destId="{E5DE72D2-DD0D-4A7C-9ECB-AD6BA511C442}" srcOrd="5" destOrd="0" parTransId="{E7B8BC10-7A03-46D0-9540-76FC56044A91}" sibTransId="{3729FE25-2FD1-42C0-B06E-A5EA5E312631}"/>
    <dgm:cxn modelId="{8E2E187D-6E4A-4DC6-B4C5-EA0453309CFE}" type="presOf" srcId="{A4733BB8-1783-4B8E-8DA9-91C45C847D6F}" destId="{B06286A9-10C6-4A4C-B00D-8033F0477BCE}" srcOrd="0" destOrd="0" presId="urn:microsoft.com/office/officeart/2018/2/layout/IconLabelList"/>
    <dgm:cxn modelId="{D99E349F-4D04-4BDA-AACB-DF100A2B80AB}" type="presOf" srcId="{F64D8ACE-D0CC-4F89-A01F-FB03D4AE38F2}" destId="{0969D1FC-3D97-45CD-85FF-3EE74F422FC6}" srcOrd="0" destOrd="0" presId="urn:microsoft.com/office/officeart/2018/2/layout/IconLabelList"/>
    <dgm:cxn modelId="{7C83C1BB-BD0F-4499-BF8E-94B767AC5EC9}" type="presOf" srcId="{1AB763AA-6C1B-49D1-B5CC-80E3F0AAC7D3}" destId="{988C9C78-8CD7-4DB4-AD26-D086F148B8A4}" srcOrd="0" destOrd="0" presId="urn:microsoft.com/office/officeart/2018/2/layout/IconLabelList"/>
    <dgm:cxn modelId="{27B716D1-9982-48F4-9AAA-2394570F113B}" srcId="{A4733BB8-1783-4B8E-8DA9-91C45C847D6F}" destId="{4B3E0C50-2722-481A-9CC6-7FC97FE3BCBF}" srcOrd="1" destOrd="0" parTransId="{8E9799D0-DE16-4251-8F7D-BAB5E7396ED0}" sibTransId="{8CB9419A-578B-4F17-93BD-FB63BB2C4D99}"/>
    <dgm:cxn modelId="{7DBEBDE7-AD74-4AFB-A9A9-3597D2D22017}" srcId="{A4733BB8-1783-4B8E-8DA9-91C45C847D6F}" destId="{B568E1BD-6514-4221-90B6-1DEF8B367ED1}" srcOrd="3" destOrd="0" parTransId="{AC18097E-1CEB-482E-8E79-BF5CB6A560DA}" sibTransId="{4733BE20-5BE1-4461-A608-2997DBE73FD6}"/>
    <dgm:cxn modelId="{2107BEF5-A3FE-48ED-B74E-4A875E6B55E9}" type="presOf" srcId="{B568E1BD-6514-4221-90B6-1DEF8B367ED1}" destId="{6010576E-40B4-45EA-BFB3-F57B28170F6E}" srcOrd="0" destOrd="0" presId="urn:microsoft.com/office/officeart/2018/2/layout/IconLabelList"/>
    <dgm:cxn modelId="{FCEAEAF5-122B-4475-9B9B-DADA1AEA2953}" srcId="{A4733BB8-1783-4B8E-8DA9-91C45C847D6F}" destId="{F64D8ACE-D0CC-4F89-A01F-FB03D4AE38F2}" srcOrd="4" destOrd="0" parTransId="{D458FA08-CCA1-445B-818D-98E8590C0572}" sibTransId="{F69B19BE-B2D9-4D64-9559-AC6536DD945D}"/>
    <dgm:cxn modelId="{F7E6AA0E-3CF8-42F7-A611-31CD1CF0F164}" type="presParOf" srcId="{B06286A9-10C6-4A4C-B00D-8033F0477BCE}" destId="{F6A6ACE6-630A-4EE1-BB28-6DFE4DC8D1A3}" srcOrd="0" destOrd="0" presId="urn:microsoft.com/office/officeart/2018/2/layout/IconLabelList"/>
    <dgm:cxn modelId="{190FA374-1B73-4B29-8912-B64F3470F71B}" type="presParOf" srcId="{F6A6ACE6-630A-4EE1-BB28-6DFE4DC8D1A3}" destId="{C73279E9-9245-423A-A6BC-C729A48E5345}" srcOrd="0" destOrd="0" presId="urn:microsoft.com/office/officeart/2018/2/layout/IconLabelList"/>
    <dgm:cxn modelId="{87C52C6E-557B-4BB7-A080-26C971502002}" type="presParOf" srcId="{F6A6ACE6-630A-4EE1-BB28-6DFE4DC8D1A3}" destId="{4BBCBD4A-D3B8-4022-AAB5-B100AC64915E}" srcOrd="1" destOrd="0" presId="urn:microsoft.com/office/officeart/2018/2/layout/IconLabelList"/>
    <dgm:cxn modelId="{7E780300-85D2-43A8-A4F1-763FDC87F8B4}" type="presParOf" srcId="{F6A6ACE6-630A-4EE1-BB28-6DFE4DC8D1A3}" destId="{988C9C78-8CD7-4DB4-AD26-D086F148B8A4}" srcOrd="2" destOrd="0" presId="urn:microsoft.com/office/officeart/2018/2/layout/IconLabelList"/>
    <dgm:cxn modelId="{FA1DB637-7C72-43BE-9401-18DD9A6984F3}" type="presParOf" srcId="{B06286A9-10C6-4A4C-B00D-8033F0477BCE}" destId="{99DD7FBC-F19D-440F-B6AC-84C633D94491}" srcOrd="1" destOrd="0" presId="urn:microsoft.com/office/officeart/2018/2/layout/IconLabelList"/>
    <dgm:cxn modelId="{2C2F8233-DE90-4634-B624-573B4D212CB3}" type="presParOf" srcId="{B06286A9-10C6-4A4C-B00D-8033F0477BCE}" destId="{6BC1FDC3-4E9A-467D-A821-C691059A02E2}" srcOrd="2" destOrd="0" presId="urn:microsoft.com/office/officeart/2018/2/layout/IconLabelList"/>
    <dgm:cxn modelId="{E524CB87-841C-4DDA-B729-699B383FC6CE}" type="presParOf" srcId="{6BC1FDC3-4E9A-467D-A821-C691059A02E2}" destId="{83BA7D0D-AF82-4E0E-80DA-BA8E7865C190}" srcOrd="0" destOrd="0" presId="urn:microsoft.com/office/officeart/2018/2/layout/IconLabelList"/>
    <dgm:cxn modelId="{315563DD-55B7-4980-844A-EFA43130BC4D}" type="presParOf" srcId="{6BC1FDC3-4E9A-467D-A821-C691059A02E2}" destId="{32066BF1-867C-4F56-BA27-8B7B3BBDC0D8}" srcOrd="1" destOrd="0" presId="urn:microsoft.com/office/officeart/2018/2/layout/IconLabelList"/>
    <dgm:cxn modelId="{2CE056B6-5E4F-408C-ADE9-5A433B31D79A}" type="presParOf" srcId="{6BC1FDC3-4E9A-467D-A821-C691059A02E2}" destId="{BF5D0182-01A4-410E-96EA-B0F84B5893B9}" srcOrd="2" destOrd="0" presId="urn:microsoft.com/office/officeart/2018/2/layout/IconLabelList"/>
    <dgm:cxn modelId="{8646BABB-C793-483A-979E-2EBD4F0E5799}" type="presParOf" srcId="{B06286A9-10C6-4A4C-B00D-8033F0477BCE}" destId="{D9255DD5-A39C-4BD6-AC19-A762E523122E}" srcOrd="3" destOrd="0" presId="urn:microsoft.com/office/officeart/2018/2/layout/IconLabelList"/>
    <dgm:cxn modelId="{9066A102-D034-4786-A22B-01A371C9E1BC}" type="presParOf" srcId="{B06286A9-10C6-4A4C-B00D-8033F0477BCE}" destId="{302A3612-D8D2-4B79-AD3B-B516B65DAF7F}" srcOrd="4" destOrd="0" presId="urn:microsoft.com/office/officeart/2018/2/layout/IconLabelList"/>
    <dgm:cxn modelId="{83C9CE7B-5BBD-4196-A1E6-FB607E9374ED}" type="presParOf" srcId="{302A3612-D8D2-4B79-AD3B-B516B65DAF7F}" destId="{01FF4662-A149-4969-86E1-1E611B45972F}" srcOrd="0" destOrd="0" presId="urn:microsoft.com/office/officeart/2018/2/layout/IconLabelList"/>
    <dgm:cxn modelId="{2B429304-7FFB-482C-A0CC-BBD46BDC605B}" type="presParOf" srcId="{302A3612-D8D2-4B79-AD3B-B516B65DAF7F}" destId="{8513643C-BC36-4A2C-9B42-472977654FFF}" srcOrd="1" destOrd="0" presId="urn:microsoft.com/office/officeart/2018/2/layout/IconLabelList"/>
    <dgm:cxn modelId="{0899E4C8-F398-4E64-A3F0-D27A1273A017}" type="presParOf" srcId="{302A3612-D8D2-4B79-AD3B-B516B65DAF7F}" destId="{66BAE5CD-CE87-437D-B3DE-C806E584F11E}" srcOrd="2" destOrd="0" presId="urn:microsoft.com/office/officeart/2018/2/layout/IconLabelList"/>
    <dgm:cxn modelId="{F3647BF0-C710-4AA2-BD07-25AC186361B8}" type="presParOf" srcId="{B06286A9-10C6-4A4C-B00D-8033F0477BCE}" destId="{DC08C809-EA1E-4DF5-A724-288A733A3658}" srcOrd="5" destOrd="0" presId="urn:microsoft.com/office/officeart/2018/2/layout/IconLabelList"/>
    <dgm:cxn modelId="{FD6B1248-52B9-4476-840E-CB4329E8C8F2}" type="presParOf" srcId="{B06286A9-10C6-4A4C-B00D-8033F0477BCE}" destId="{5933FA05-D3BB-49D4-9447-5E95B6C1A591}" srcOrd="6" destOrd="0" presId="urn:microsoft.com/office/officeart/2018/2/layout/IconLabelList"/>
    <dgm:cxn modelId="{9062687B-A8C5-40FA-8F9A-E2E74CABED4C}" type="presParOf" srcId="{5933FA05-D3BB-49D4-9447-5E95B6C1A591}" destId="{8DE3B159-FC78-4271-9188-B2495D261230}" srcOrd="0" destOrd="0" presId="urn:microsoft.com/office/officeart/2018/2/layout/IconLabelList"/>
    <dgm:cxn modelId="{ACCEC077-7D7F-40DB-8247-7871888E2373}" type="presParOf" srcId="{5933FA05-D3BB-49D4-9447-5E95B6C1A591}" destId="{197C733A-01C0-4A27-9BD3-44C4EFC614FA}" srcOrd="1" destOrd="0" presId="urn:microsoft.com/office/officeart/2018/2/layout/IconLabelList"/>
    <dgm:cxn modelId="{388C3FB8-E048-456A-8192-58AE8AE0D025}" type="presParOf" srcId="{5933FA05-D3BB-49D4-9447-5E95B6C1A591}" destId="{6010576E-40B4-45EA-BFB3-F57B28170F6E}" srcOrd="2" destOrd="0" presId="urn:microsoft.com/office/officeart/2018/2/layout/IconLabelList"/>
    <dgm:cxn modelId="{44E7FB7E-54F6-4E9D-AFDE-E9E8F0B65CF3}" type="presParOf" srcId="{B06286A9-10C6-4A4C-B00D-8033F0477BCE}" destId="{27C4859A-9D26-4C80-83C4-D2B35D666FAD}" srcOrd="7" destOrd="0" presId="urn:microsoft.com/office/officeart/2018/2/layout/IconLabelList"/>
    <dgm:cxn modelId="{4E9999CA-414E-4C3D-801D-208D29DAC44E}" type="presParOf" srcId="{B06286A9-10C6-4A4C-B00D-8033F0477BCE}" destId="{44A8D30C-9E09-4986-B3B7-E1F66AC72660}" srcOrd="8" destOrd="0" presId="urn:microsoft.com/office/officeart/2018/2/layout/IconLabelList"/>
    <dgm:cxn modelId="{3682743A-5503-4B4E-A7B9-A5AA4382F981}" type="presParOf" srcId="{44A8D30C-9E09-4986-B3B7-E1F66AC72660}" destId="{AF339460-D19D-4D6C-A7B6-CE9D0E0C2108}" srcOrd="0" destOrd="0" presId="urn:microsoft.com/office/officeart/2018/2/layout/IconLabelList"/>
    <dgm:cxn modelId="{CDB491E6-3D42-4BEF-949D-798DF83E7E6D}" type="presParOf" srcId="{44A8D30C-9E09-4986-B3B7-E1F66AC72660}" destId="{7DDBE25C-77AE-4D6A-BA57-1EA6A8431D03}" srcOrd="1" destOrd="0" presId="urn:microsoft.com/office/officeart/2018/2/layout/IconLabelList"/>
    <dgm:cxn modelId="{763B118A-8CB2-4F40-80E0-A4553A284A65}" type="presParOf" srcId="{44A8D30C-9E09-4986-B3B7-E1F66AC72660}" destId="{0969D1FC-3D97-45CD-85FF-3EE74F422FC6}" srcOrd="2" destOrd="0" presId="urn:microsoft.com/office/officeart/2018/2/layout/IconLabelList"/>
    <dgm:cxn modelId="{5F06F4AC-EB60-48BF-9406-E9C542DB8A37}" type="presParOf" srcId="{B06286A9-10C6-4A4C-B00D-8033F0477BCE}" destId="{C509534B-3D1D-4DA8-882D-CA33CD35A290}" srcOrd="9" destOrd="0" presId="urn:microsoft.com/office/officeart/2018/2/layout/IconLabelList"/>
    <dgm:cxn modelId="{B9D2F0BF-AB31-4A1B-8B8A-005CA4B1DFE7}" type="presParOf" srcId="{B06286A9-10C6-4A4C-B00D-8033F0477BCE}" destId="{204A7748-223B-4FEB-A2CC-DF5CADD7635E}" srcOrd="10" destOrd="0" presId="urn:microsoft.com/office/officeart/2018/2/layout/IconLabelList"/>
    <dgm:cxn modelId="{BFB816D0-0D85-425F-82B7-052D9EB00CEA}" type="presParOf" srcId="{204A7748-223B-4FEB-A2CC-DF5CADD7635E}" destId="{F412A6C8-FF66-4683-B71D-F3EC8D3F588F}" srcOrd="0" destOrd="0" presId="urn:microsoft.com/office/officeart/2018/2/layout/IconLabelList"/>
    <dgm:cxn modelId="{07EBD0B2-B764-4CB7-8FD9-DD3CE7E38FE9}" type="presParOf" srcId="{204A7748-223B-4FEB-A2CC-DF5CADD7635E}" destId="{3C34FFB9-89AB-4925-AE08-C6C0F88365BD}" srcOrd="1" destOrd="0" presId="urn:microsoft.com/office/officeart/2018/2/layout/IconLabelList"/>
    <dgm:cxn modelId="{E46B93DC-C412-42D5-8B06-72A0F32EA6CF}" type="presParOf" srcId="{204A7748-223B-4FEB-A2CC-DF5CADD7635E}" destId="{DD3D1DB0-B583-43A1-A627-54BBEF57B5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8E44E3-EA34-41C1-B40F-140EC62C8F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25B3D1-A50A-435A-90E6-3E33E948139C}">
      <dgm:prSet/>
      <dgm:spPr/>
      <dgm:t>
        <a:bodyPr/>
        <a:lstStyle/>
        <a:p>
          <a:r>
            <a:rPr lang="en-US" dirty="0"/>
            <a:t>Source:</a:t>
          </a:r>
        </a:p>
      </dgm:t>
    </dgm:pt>
    <dgm:pt modelId="{3A6EB92B-2EB0-4AE7-9AF6-2B5AA3CC33E6}" type="parTrans" cxnId="{6B8FDCEB-4142-49FE-9E2A-F87588C93C89}">
      <dgm:prSet/>
      <dgm:spPr/>
      <dgm:t>
        <a:bodyPr/>
        <a:lstStyle/>
        <a:p>
          <a:endParaRPr lang="en-US"/>
        </a:p>
      </dgm:t>
    </dgm:pt>
    <dgm:pt modelId="{FD3F754E-483C-426B-A643-E2C3C62DF951}" type="sibTrans" cxnId="{6B8FDCEB-4142-49FE-9E2A-F87588C93C89}">
      <dgm:prSet/>
      <dgm:spPr/>
      <dgm:t>
        <a:bodyPr/>
        <a:lstStyle/>
        <a:p>
          <a:endParaRPr lang="en-US"/>
        </a:p>
      </dgm:t>
    </dgm:pt>
    <dgm:pt modelId="{7E49BD8C-658C-40DD-A3CB-AA72D0728C09}">
      <dgm:prSet/>
      <dgm:spPr/>
      <dgm:t>
        <a:bodyPr/>
        <a:lstStyle/>
        <a:p>
          <a:r>
            <a:rPr lang="en-US"/>
            <a:t>Title: The title of the job</a:t>
          </a:r>
        </a:p>
      </dgm:t>
    </dgm:pt>
    <dgm:pt modelId="{773C8CCB-04E5-43E5-8566-D0724BA6A7ED}" type="parTrans" cxnId="{554C9D14-874D-4E99-8430-B2EC6B796E14}">
      <dgm:prSet/>
      <dgm:spPr/>
      <dgm:t>
        <a:bodyPr/>
        <a:lstStyle/>
        <a:p>
          <a:endParaRPr lang="en-US"/>
        </a:p>
      </dgm:t>
    </dgm:pt>
    <dgm:pt modelId="{14D0FA8A-E303-4028-852A-C5C1A35DE7BC}" type="sibTrans" cxnId="{554C9D14-874D-4E99-8430-B2EC6B796E14}">
      <dgm:prSet/>
      <dgm:spPr/>
      <dgm:t>
        <a:bodyPr/>
        <a:lstStyle/>
        <a:p>
          <a:endParaRPr lang="en-US"/>
        </a:p>
      </dgm:t>
    </dgm:pt>
    <dgm:pt modelId="{F80327D4-67C9-41FB-B6C3-FB28205E0CEB}">
      <dgm:prSet/>
      <dgm:spPr/>
      <dgm:t>
        <a:bodyPr/>
        <a:lstStyle/>
        <a:p>
          <a:r>
            <a:rPr lang="en-US"/>
            <a:t>Category: Category of the job</a:t>
          </a:r>
        </a:p>
      </dgm:t>
    </dgm:pt>
    <dgm:pt modelId="{84B7D45B-8543-4F78-A900-A9276BE4982B}" type="parTrans" cxnId="{FD983ED1-2072-43C8-9AAD-D5FA633F0135}">
      <dgm:prSet/>
      <dgm:spPr/>
      <dgm:t>
        <a:bodyPr/>
        <a:lstStyle/>
        <a:p>
          <a:endParaRPr lang="en-US"/>
        </a:p>
      </dgm:t>
    </dgm:pt>
    <dgm:pt modelId="{81BED579-278A-4D40-B298-A51ADC509F83}" type="sibTrans" cxnId="{FD983ED1-2072-43C8-9AAD-D5FA633F0135}">
      <dgm:prSet/>
      <dgm:spPr/>
      <dgm:t>
        <a:bodyPr/>
        <a:lstStyle/>
        <a:p>
          <a:endParaRPr lang="en-US"/>
        </a:p>
      </dgm:t>
    </dgm:pt>
    <dgm:pt modelId="{D8B6C33B-6270-41CC-80F8-A33723298313}">
      <dgm:prSet/>
      <dgm:spPr/>
      <dgm:t>
        <a:bodyPr/>
        <a:lstStyle/>
        <a:p>
          <a:r>
            <a:rPr lang="en-US"/>
            <a:t>Location: Location of the job</a:t>
          </a:r>
        </a:p>
      </dgm:t>
    </dgm:pt>
    <dgm:pt modelId="{E894F8AA-B1D6-4FAA-A5CF-6A3AF0DF3B2A}" type="parTrans" cxnId="{EB648AF1-6640-449C-9B29-FB929EEA0F26}">
      <dgm:prSet/>
      <dgm:spPr/>
      <dgm:t>
        <a:bodyPr/>
        <a:lstStyle/>
        <a:p>
          <a:endParaRPr lang="en-US"/>
        </a:p>
      </dgm:t>
    </dgm:pt>
    <dgm:pt modelId="{D77F52F0-D503-4B4B-8A83-209D13E1661C}" type="sibTrans" cxnId="{EB648AF1-6640-449C-9B29-FB929EEA0F26}">
      <dgm:prSet/>
      <dgm:spPr/>
      <dgm:t>
        <a:bodyPr/>
        <a:lstStyle/>
        <a:p>
          <a:endParaRPr lang="en-US"/>
        </a:p>
      </dgm:t>
    </dgm:pt>
    <dgm:pt modelId="{74E9A8A2-3557-4F45-9B49-7619EEA9512B}">
      <dgm:prSet/>
      <dgm:spPr/>
      <dgm:t>
        <a:bodyPr/>
        <a:lstStyle/>
        <a:p>
          <a:r>
            <a:rPr lang="en-US"/>
            <a:t>Responsibilities: Responsibilities for the job</a:t>
          </a:r>
        </a:p>
      </dgm:t>
    </dgm:pt>
    <dgm:pt modelId="{99A2E8B8-8EC0-4908-BF71-129AA61BD232}" type="parTrans" cxnId="{90FDABD4-B642-4646-BD4F-E87C75B31666}">
      <dgm:prSet/>
      <dgm:spPr/>
      <dgm:t>
        <a:bodyPr/>
        <a:lstStyle/>
        <a:p>
          <a:endParaRPr lang="en-US"/>
        </a:p>
      </dgm:t>
    </dgm:pt>
    <dgm:pt modelId="{A4D4421C-B6DC-42D9-A89A-1DCA257637E9}" type="sibTrans" cxnId="{90FDABD4-B642-4646-BD4F-E87C75B31666}">
      <dgm:prSet/>
      <dgm:spPr/>
      <dgm:t>
        <a:bodyPr/>
        <a:lstStyle/>
        <a:p>
          <a:endParaRPr lang="en-US"/>
        </a:p>
      </dgm:t>
    </dgm:pt>
    <dgm:pt modelId="{E5088E49-B028-47DD-BAD3-A3196CF39921}">
      <dgm:prSet/>
      <dgm:spPr/>
      <dgm:t>
        <a:bodyPr/>
        <a:lstStyle/>
        <a:p>
          <a:r>
            <a:rPr lang="en-US"/>
            <a:t>Minimum Qualifications: Minimum Qualifications for the job</a:t>
          </a:r>
        </a:p>
      </dgm:t>
    </dgm:pt>
    <dgm:pt modelId="{7C50DA7E-D9E8-48E4-B0B7-8E1D72F539A7}" type="parTrans" cxnId="{C1EEFFA8-D5C9-49A0-8AC5-2353AA9CDD63}">
      <dgm:prSet/>
      <dgm:spPr/>
      <dgm:t>
        <a:bodyPr/>
        <a:lstStyle/>
        <a:p>
          <a:endParaRPr lang="en-US"/>
        </a:p>
      </dgm:t>
    </dgm:pt>
    <dgm:pt modelId="{2891B06F-0B21-4438-BD13-6C53A6256DF6}" type="sibTrans" cxnId="{C1EEFFA8-D5C9-49A0-8AC5-2353AA9CDD63}">
      <dgm:prSet/>
      <dgm:spPr/>
      <dgm:t>
        <a:bodyPr/>
        <a:lstStyle/>
        <a:p>
          <a:endParaRPr lang="en-US"/>
        </a:p>
      </dgm:t>
    </dgm:pt>
    <dgm:pt modelId="{C50FE00B-ADF7-4747-B3B2-A9310E729072}">
      <dgm:prSet/>
      <dgm:spPr/>
      <dgm:t>
        <a:bodyPr/>
        <a:lstStyle/>
        <a:p>
          <a:r>
            <a:rPr lang="en-US"/>
            <a:t>Preferred Qualifications: Preferred Qualifications for the job</a:t>
          </a:r>
        </a:p>
      </dgm:t>
    </dgm:pt>
    <dgm:pt modelId="{21CF455D-5237-4D25-A986-3FF594C048D6}" type="parTrans" cxnId="{6E5126B4-B505-4D04-9333-E07AC660A715}">
      <dgm:prSet/>
      <dgm:spPr/>
      <dgm:t>
        <a:bodyPr/>
        <a:lstStyle/>
        <a:p>
          <a:endParaRPr lang="en-US"/>
        </a:p>
      </dgm:t>
    </dgm:pt>
    <dgm:pt modelId="{0F70E33A-FB53-4A87-9FF5-FE811263678B}" type="sibTrans" cxnId="{6E5126B4-B505-4D04-9333-E07AC660A715}">
      <dgm:prSet/>
      <dgm:spPr/>
      <dgm:t>
        <a:bodyPr/>
        <a:lstStyle/>
        <a:p>
          <a:endParaRPr lang="en-US"/>
        </a:p>
      </dgm:t>
    </dgm:pt>
    <dgm:pt modelId="{BD49C4E8-DEC4-4C17-B269-3BCF623401DA}">
      <dgm:prSet/>
      <dgm:spPr/>
      <dgm:t>
        <a:bodyPr/>
        <a:lstStyle/>
        <a:p>
          <a:r>
            <a:rPr lang="en-US"/>
            <a:t>Columns: </a:t>
          </a:r>
          <a:endParaRPr lang="en-US" dirty="0"/>
        </a:p>
      </dgm:t>
    </dgm:pt>
    <dgm:pt modelId="{0B4B7F9C-D948-4CF2-A16E-CBD1D50B1B66}" type="parTrans" cxnId="{1B8746F2-130D-414F-8450-5BAF1A43CEB6}">
      <dgm:prSet/>
      <dgm:spPr/>
      <dgm:t>
        <a:bodyPr/>
        <a:lstStyle/>
        <a:p>
          <a:endParaRPr lang="en-ID"/>
        </a:p>
      </dgm:t>
    </dgm:pt>
    <dgm:pt modelId="{30A713DD-D203-4E48-B518-C85578C7363A}" type="sibTrans" cxnId="{1B8746F2-130D-414F-8450-5BAF1A43CEB6}">
      <dgm:prSet/>
      <dgm:spPr/>
    </dgm:pt>
    <dgm:pt modelId="{F5B2F2F6-A828-4271-B055-F02E40A570E9}">
      <dgm:prSet/>
      <dgm:spPr/>
      <dgm:t>
        <a:bodyPr/>
        <a:lstStyle/>
        <a:p>
          <a:r>
            <a:rPr lang="en-US" dirty="0"/>
            <a:t>Kaggle (Google Job Skills)</a:t>
          </a:r>
        </a:p>
      </dgm:t>
    </dgm:pt>
    <dgm:pt modelId="{8B8FCDE9-3E6D-4B83-A822-149197AA1B07}" type="parTrans" cxnId="{6C807B09-D27C-42F6-BFC6-9978491ACE0F}">
      <dgm:prSet/>
      <dgm:spPr/>
      <dgm:t>
        <a:bodyPr/>
        <a:lstStyle/>
        <a:p>
          <a:endParaRPr lang="en-ID"/>
        </a:p>
      </dgm:t>
    </dgm:pt>
    <dgm:pt modelId="{3D188538-97E2-4341-B07E-EB866F6D40E6}" type="sibTrans" cxnId="{6C807B09-D27C-42F6-BFC6-9978491ACE0F}">
      <dgm:prSet/>
      <dgm:spPr/>
    </dgm:pt>
    <dgm:pt modelId="{F658B334-0DC0-402D-B09E-686E495209A6}" type="pres">
      <dgm:prSet presAssocID="{9A8E44E3-EA34-41C1-B40F-140EC62C8F7B}" presName="linear" presStyleCnt="0">
        <dgm:presLayoutVars>
          <dgm:dir/>
          <dgm:animLvl val="lvl"/>
          <dgm:resizeHandles val="exact"/>
        </dgm:presLayoutVars>
      </dgm:prSet>
      <dgm:spPr/>
    </dgm:pt>
    <dgm:pt modelId="{C35FA835-9A33-4EAC-9341-66BE3DE174B1}" type="pres">
      <dgm:prSet presAssocID="{2525B3D1-A50A-435A-90E6-3E33E948139C}" presName="parentLin" presStyleCnt="0"/>
      <dgm:spPr/>
    </dgm:pt>
    <dgm:pt modelId="{1BC03937-151E-4A49-837D-27638730EF78}" type="pres">
      <dgm:prSet presAssocID="{2525B3D1-A50A-435A-90E6-3E33E948139C}" presName="parentLeftMargin" presStyleLbl="node1" presStyleIdx="0" presStyleCnt="2"/>
      <dgm:spPr/>
    </dgm:pt>
    <dgm:pt modelId="{C846289E-C245-4F67-A980-29BBD2C3A4A4}" type="pres">
      <dgm:prSet presAssocID="{2525B3D1-A50A-435A-90E6-3E33E94813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527B84-0869-4DAF-8DE9-91DB4AA707BA}" type="pres">
      <dgm:prSet presAssocID="{2525B3D1-A50A-435A-90E6-3E33E948139C}" presName="negativeSpace" presStyleCnt="0"/>
      <dgm:spPr/>
    </dgm:pt>
    <dgm:pt modelId="{6492F2AA-C453-4B85-8BFA-2B23455F5B17}" type="pres">
      <dgm:prSet presAssocID="{2525B3D1-A50A-435A-90E6-3E33E948139C}" presName="childText" presStyleLbl="conFgAcc1" presStyleIdx="0" presStyleCnt="2">
        <dgm:presLayoutVars>
          <dgm:bulletEnabled val="1"/>
        </dgm:presLayoutVars>
      </dgm:prSet>
      <dgm:spPr/>
    </dgm:pt>
    <dgm:pt modelId="{4996BDE8-A6D2-4C40-8AF3-D93EDA5564DA}" type="pres">
      <dgm:prSet presAssocID="{FD3F754E-483C-426B-A643-E2C3C62DF951}" presName="spaceBetweenRectangles" presStyleCnt="0"/>
      <dgm:spPr/>
    </dgm:pt>
    <dgm:pt modelId="{EE61A3E6-3032-4DBC-8B53-F7CAF4F982A8}" type="pres">
      <dgm:prSet presAssocID="{BD49C4E8-DEC4-4C17-B269-3BCF623401DA}" presName="parentLin" presStyleCnt="0"/>
      <dgm:spPr/>
    </dgm:pt>
    <dgm:pt modelId="{C4B134BF-D1DC-4B18-A267-DF537917C5B2}" type="pres">
      <dgm:prSet presAssocID="{BD49C4E8-DEC4-4C17-B269-3BCF623401DA}" presName="parentLeftMargin" presStyleLbl="node1" presStyleIdx="0" presStyleCnt="2"/>
      <dgm:spPr/>
    </dgm:pt>
    <dgm:pt modelId="{E6DC7D84-CD11-4DCE-824C-EF3C9E5C63C6}" type="pres">
      <dgm:prSet presAssocID="{BD49C4E8-DEC4-4C17-B269-3BCF623401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7F9E9-1C02-4335-B9FC-402FD4901B5D}" type="pres">
      <dgm:prSet presAssocID="{BD49C4E8-DEC4-4C17-B269-3BCF623401DA}" presName="negativeSpace" presStyleCnt="0"/>
      <dgm:spPr/>
    </dgm:pt>
    <dgm:pt modelId="{69AEAB9E-4C7B-4ACB-AFF4-FF232C391715}" type="pres">
      <dgm:prSet presAssocID="{BD49C4E8-DEC4-4C17-B269-3BCF623401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807B09-D27C-42F6-BFC6-9978491ACE0F}" srcId="{2525B3D1-A50A-435A-90E6-3E33E948139C}" destId="{F5B2F2F6-A828-4271-B055-F02E40A570E9}" srcOrd="0" destOrd="0" parTransId="{8B8FCDE9-3E6D-4B83-A822-149197AA1B07}" sibTransId="{3D188538-97E2-4341-B07E-EB866F6D40E6}"/>
    <dgm:cxn modelId="{9929490B-8156-431E-B16A-C75535DD39AA}" type="presOf" srcId="{E5088E49-B028-47DD-BAD3-A3196CF39921}" destId="{69AEAB9E-4C7B-4ACB-AFF4-FF232C391715}" srcOrd="0" destOrd="4" presId="urn:microsoft.com/office/officeart/2005/8/layout/list1"/>
    <dgm:cxn modelId="{80377214-FAFE-4DC2-8F0C-2385B9C75E82}" type="presOf" srcId="{2525B3D1-A50A-435A-90E6-3E33E948139C}" destId="{C846289E-C245-4F67-A980-29BBD2C3A4A4}" srcOrd="1" destOrd="0" presId="urn:microsoft.com/office/officeart/2005/8/layout/list1"/>
    <dgm:cxn modelId="{554C9D14-874D-4E99-8430-B2EC6B796E14}" srcId="{BD49C4E8-DEC4-4C17-B269-3BCF623401DA}" destId="{7E49BD8C-658C-40DD-A3CB-AA72D0728C09}" srcOrd="0" destOrd="0" parTransId="{773C8CCB-04E5-43E5-8566-D0724BA6A7ED}" sibTransId="{14D0FA8A-E303-4028-852A-C5C1A35DE7BC}"/>
    <dgm:cxn modelId="{1204061E-2D70-48F0-A3C4-4CE7BC8C015A}" type="presOf" srcId="{C50FE00B-ADF7-4747-B3B2-A9310E729072}" destId="{69AEAB9E-4C7B-4ACB-AFF4-FF232C391715}" srcOrd="0" destOrd="5" presId="urn:microsoft.com/office/officeart/2005/8/layout/list1"/>
    <dgm:cxn modelId="{75D9F22B-104C-4568-A747-12275AC82FC3}" type="presOf" srcId="{BD49C4E8-DEC4-4C17-B269-3BCF623401DA}" destId="{E6DC7D84-CD11-4DCE-824C-EF3C9E5C63C6}" srcOrd="1" destOrd="0" presId="urn:microsoft.com/office/officeart/2005/8/layout/list1"/>
    <dgm:cxn modelId="{5882A42D-DCAA-464F-B326-0877BA95D274}" type="presOf" srcId="{7E49BD8C-658C-40DD-A3CB-AA72D0728C09}" destId="{69AEAB9E-4C7B-4ACB-AFF4-FF232C391715}" srcOrd="0" destOrd="0" presId="urn:microsoft.com/office/officeart/2005/8/layout/list1"/>
    <dgm:cxn modelId="{DDA0557D-BF69-48A6-8192-2C21EB5D7E10}" type="presOf" srcId="{D8B6C33B-6270-41CC-80F8-A33723298313}" destId="{69AEAB9E-4C7B-4ACB-AFF4-FF232C391715}" srcOrd="0" destOrd="2" presId="urn:microsoft.com/office/officeart/2005/8/layout/list1"/>
    <dgm:cxn modelId="{89D5558B-51BE-45FA-AAE6-5941AB12DB53}" type="presOf" srcId="{9A8E44E3-EA34-41C1-B40F-140EC62C8F7B}" destId="{F658B334-0DC0-402D-B09E-686E495209A6}" srcOrd="0" destOrd="0" presId="urn:microsoft.com/office/officeart/2005/8/layout/list1"/>
    <dgm:cxn modelId="{112A019C-80AC-4A10-A9EC-E09DCB887F3D}" type="presOf" srcId="{F5B2F2F6-A828-4271-B055-F02E40A570E9}" destId="{6492F2AA-C453-4B85-8BFA-2B23455F5B17}" srcOrd="0" destOrd="0" presId="urn:microsoft.com/office/officeart/2005/8/layout/list1"/>
    <dgm:cxn modelId="{CB8FE6A8-322F-4F54-BE76-E5875C53B0E4}" type="presOf" srcId="{2525B3D1-A50A-435A-90E6-3E33E948139C}" destId="{1BC03937-151E-4A49-837D-27638730EF78}" srcOrd="0" destOrd="0" presId="urn:microsoft.com/office/officeart/2005/8/layout/list1"/>
    <dgm:cxn modelId="{C1EEFFA8-D5C9-49A0-8AC5-2353AA9CDD63}" srcId="{BD49C4E8-DEC4-4C17-B269-3BCF623401DA}" destId="{E5088E49-B028-47DD-BAD3-A3196CF39921}" srcOrd="4" destOrd="0" parTransId="{7C50DA7E-D9E8-48E4-B0B7-8E1D72F539A7}" sibTransId="{2891B06F-0B21-4438-BD13-6C53A6256DF6}"/>
    <dgm:cxn modelId="{6E5126B4-B505-4D04-9333-E07AC660A715}" srcId="{BD49C4E8-DEC4-4C17-B269-3BCF623401DA}" destId="{C50FE00B-ADF7-4747-B3B2-A9310E729072}" srcOrd="5" destOrd="0" parTransId="{21CF455D-5237-4D25-A986-3FF594C048D6}" sibTransId="{0F70E33A-FB53-4A87-9FF5-FE811263678B}"/>
    <dgm:cxn modelId="{20B5E2CB-67D4-4382-A9E3-BECA8F8DE69B}" type="presOf" srcId="{74E9A8A2-3557-4F45-9B49-7619EEA9512B}" destId="{69AEAB9E-4C7B-4ACB-AFF4-FF232C391715}" srcOrd="0" destOrd="3" presId="urn:microsoft.com/office/officeart/2005/8/layout/list1"/>
    <dgm:cxn modelId="{FD983ED1-2072-43C8-9AAD-D5FA633F0135}" srcId="{BD49C4E8-DEC4-4C17-B269-3BCF623401DA}" destId="{F80327D4-67C9-41FB-B6C3-FB28205E0CEB}" srcOrd="1" destOrd="0" parTransId="{84B7D45B-8543-4F78-A900-A9276BE4982B}" sibTransId="{81BED579-278A-4D40-B298-A51ADC509F83}"/>
    <dgm:cxn modelId="{90FDABD4-B642-4646-BD4F-E87C75B31666}" srcId="{BD49C4E8-DEC4-4C17-B269-3BCF623401DA}" destId="{74E9A8A2-3557-4F45-9B49-7619EEA9512B}" srcOrd="3" destOrd="0" parTransId="{99A2E8B8-8EC0-4908-BF71-129AA61BD232}" sibTransId="{A4D4421C-B6DC-42D9-A89A-1DCA257637E9}"/>
    <dgm:cxn modelId="{7AFDF3DF-D862-419F-98BE-03501315559D}" type="presOf" srcId="{F80327D4-67C9-41FB-B6C3-FB28205E0CEB}" destId="{69AEAB9E-4C7B-4ACB-AFF4-FF232C391715}" srcOrd="0" destOrd="1" presId="urn:microsoft.com/office/officeart/2005/8/layout/list1"/>
    <dgm:cxn modelId="{6B8FDCEB-4142-49FE-9E2A-F87588C93C89}" srcId="{9A8E44E3-EA34-41C1-B40F-140EC62C8F7B}" destId="{2525B3D1-A50A-435A-90E6-3E33E948139C}" srcOrd="0" destOrd="0" parTransId="{3A6EB92B-2EB0-4AE7-9AF6-2B5AA3CC33E6}" sibTransId="{FD3F754E-483C-426B-A643-E2C3C62DF951}"/>
    <dgm:cxn modelId="{89B351EF-2A5A-463F-BDCF-E1BFAFEB1F84}" type="presOf" srcId="{BD49C4E8-DEC4-4C17-B269-3BCF623401DA}" destId="{C4B134BF-D1DC-4B18-A267-DF537917C5B2}" srcOrd="0" destOrd="0" presId="urn:microsoft.com/office/officeart/2005/8/layout/list1"/>
    <dgm:cxn modelId="{EB648AF1-6640-449C-9B29-FB929EEA0F26}" srcId="{BD49C4E8-DEC4-4C17-B269-3BCF623401DA}" destId="{D8B6C33B-6270-41CC-80F8-A33723298313}" srcOrd="2" destOrd="0" parTransId="{E894F8AA-B1D6-4FAA-A5CF-6A3AF0DF3B2A}" sibTransId="{D77F52F0-D503-4B4B-8A83-209D13E1661C}"/>
    <dgm:cxn modelId="{1B8746F2-130D-414F-8450-5BAF1A43CEB6}" srcId="{9A8E44E3-EA34-41C1-B40F-140EC62C8F7B}" destId="{BD49C4E8-DEC4-4C17-B269-3BCF623401DA}" srcOrd="1" destOrd="0" parTransId="{0B4B7F9C-D948-4CF2-A16E-CBD1D50B1B66}" sibTransId="{30A713DD-D203-4E48-B518-C85578C7363A}"/>
    <dgm:cxn modelId="{9D15C086-9880-4CFA-8143-009685A90B02}" type="presParOf" srcId="{F658B334-0DC0-402D-B09E-686E495209A6}" destId="{C35FA835-9A33-4EAC-9341-66BE3DE174B1}" srcOrd="0" destOrd="0" presId="urn:microsoft.com/office/officeart/2005/8/layout/list1"/>
    <dgm:cxn modelId="{31C2121F-C41A-4C0C-92A4-A3765054660B}" type="presParOf" srcId="{C35FA835-9A33-4EAC-9341-66BE3DE174B1}" destId="{1BC03937-151E-4A49-837D-27638730EF78}" srcOrd="0" destOrd="0" presId="urn:microsoft.com/office/officeart/2005/8/layout/list1"/>
    <dgm:cxn modelId="{AD501119-1469-4AAD-B4C3-E0D88B152C14}" type="presParOf" srcId="{C35FA835-9A33-4EAC-9341-66BE3DE174B1}" destId="{C846289E-C245-4F67-A980-29BBD2C3A4A4}" srcOrd="1" destOrd="0" presId="urn:microsoft.com/office/officeart/2005/8/layout/list1"/>
    <dgm:cxn modelId="{270BAA81-D705-4239-87C5-DFE648D00DD0}" type="presParOf" srcId="{F658B334-0DC0-402D-B09E-686E495209A6}" destId="{12527B84-0869-4DAF-8DE9-91DB4AA707BA}" srcOrd="1" destOrd="0" presId="urn:microsoft.com/office/officeart/2005/8/layout/list1"/>
    <dgm:cxn modelId="{E2EF4A8B-E77A-4151-8302-F408E7611048}" type="presParOf" srcId="{F658B334-0DC0-402D-B09E-686E495209A6}" destId="{6492F2AA-C453-4B85-8BFA-2B23455F5B17}" srcOrd="2" destOrd="0" presId="urn:microsoft.com/office/officeart/2005/8/layout/list1"/>
    <dgm:cxn modelId="{A11D4D7C-FF80-45DC-8197-63F15471718A}" type="presParOf" srcId="{F658B334-0DC0-402D-B09E-686E495209A6}" destId="{4996BDE8-A6D2-4C40-8AF3-D93EDA5564DA}" srcOrd="3" destOrd="0" presId="urn:microsoft.com/office/officeart/2005/8/layout/list1"/>
    <dgm:cxn modelId="{503F890A-EC36-49F4-A05F-E17B191EE84D}" type="presParOf" srcId="{F658B334-0DC0-402D-B09E-686E495209A6}" destId="{EE61A3E6-3032-4DBC-8B53-F7CAF4F982A8}" srcOrd="4" destOrd="0" presId="urn:microsoft.com/office/officeart/2005/8/layout/list1"/>
    <dgm:cxn modelId="{DF08B2D8-2596-431E-B785-5F1F3F4F6984}" type="presParOf" srcId="{EE61A3E6-3032-4DBC-8B53-F7CAF4F982A8}" destId="{C4B134BF-D1DC-4B18-A267-DF537917C5B2}" srcOrd="0" destOrd="0" presId="urn:microsoft.com/office/officeart/2005/8/layout/list1"/>
    <dgm:cxn modelId="{39273DF1-499F-40DE-A630-E2EA20884535}" type="presParOf" srcId="{EE61A3E6-3032-4DBC-8B53-F7CAF4F982A8}" destId="{E6DC7D84-CD11-4DCE-824C-EF3C9E5C63C6}" srcOrd="1" destOrd="0" presId="urn:microsoft.com/office/officeart/2005/8/layout/list1"/>
    <dgm:cxn modelId="{3824FB9C-6F5C-44D2-BA69-9F6985144EC6}" type="presParOf" srcId="{F658B334-0DC0-402D-B09E-686E495209A6}" destId="{E9B7F9E9-1C02-4335-B9FC-402FD4901B5D}" srcOrd="5" destOrd="0" presId="urn:microsoft.com/office/officeart/2005/8/layout/list1"/>
    <dgm:cxn modelId="{5B020514-519F-4A52-8C97-666126C821B1}" type="presParOf" srcId="{F658B334-0DC0-402D-B09E-686E495209A6}" destId="{69AEAB9E-4C7B-4ACB-AFF4-FF232C3917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A85A3-C1B9-4AB3-983A-35FCC112E7AD}">
      <dsp:nvSpPr>
        <dsp:cNvPr id="0" name=""/>
        <dsp:cNvSpPr/>
      </dsp:nvSpPr>
      <dsp:spPr>
        <a:xfrm>
          <a:off x="28875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CF06-D70A-45C8-9459-9F077F350CE5}">
      <dsp:nvSpPr>
        <dsp:cNvPr id="0" name=""/>
        <dsp:cNvSpPr/>
      </dsp:nvSpPr>
      <dsp:spPr>
        <a:xfrm>
          <a:off x="214915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DF4AF-B4FF-4E51-A01D-2B3006F0627A}">
      <dsp:nvSpPr>
        <dsp:cNvPr id="0" name=""/>
        <dsp:cNvSpPr/>
      </dsp:nvSpPr>
      <dsp:spPr>
        <a:xfrm>
          <a:off x="1104620" y="1826661"/>
          <a:ext cx="2088212" cy="158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project’s aim is to help the candidate find a job based on their skills and experience. So it is easier for them to become a shortlist-ed candidate</a:t>
          </a:r>
        </a:p>
      </dsp:txBody>
      <dsp:txXfrm>
        <a:off x="1104620" y="1826661"/>
        <a:ext cx="2088212" cy="1586484"/>
      </dsp:txXfrm>
    </dsp:sp>
    <dsp:sp modelId="{C45D2DF3-A349-42CC-9B35-690355DDB6B9}">
      <dsp:nvSpPr>
        <dsp:cNvPr id="0" name=""/>
        <dsp:cNvSpPr/>
      </dsp:nvSpPr>
      <dsp:spPr>
        <a:xfrm>
          <a:off x="3556688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CC319-0B6A-4E59-A77A-4CCEF0C87883}">
      <dsp:nvSpPr>
        <dsp:cNvPr id="0" name=""/>
        <dsp:cNvSpPr/>
      </dsp:nvSpPr>
      <dsp:spPr>
        <a:xfrm>
          <a:off x="3742728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55CF-E2CD-48C6-A582-315C5F4C984E}">
      <dsp:nvSpPr>
        <dsp:cNvPr id="0" name=""/>
        <dsp:cNvSpPr/>
      </dsp:nvSpPr>
      <dsp:spPr>
        <a:xfrm>
          <a:off x="4632433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 help the company to recruit candidates easier.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 time and cost efficiency</a:t>
          </a:r>
        </a:p>
      </dsp:txBody>
      <dsp:txXfrm>
        <a:off x="4632433" y="2176949"/>
        <a:ext cx="2088212" cy="885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279E9-9245-423A-A6BC-C729A48E5345}">
      <dsp:nvSpPr>
        <dsp:cNvPr id="0" name=""/>
        <dsp:cNvSpPr/>
      </dsp:nvSpPr>
      <dsp:spPr>
        <a:xfrm>
          <a:off x="72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C9C78-8CD7-4DB4-AD26-D086F148B8A4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Gather data</a:t>
          </a:r>
        </a:p>
      </dsp:txBody>
      <dsp:txXfrm>
        <a:off x="231437" y="1607700"/>
        <a:ext cx="1800000" cy="720000"/>
      </dsp:txXfrm>
    </dsp:sp>
    <dsp:sp modelId="{83BA7D0D-AF82-4E0E-80DA-BA8E7865C190}">
      <dsp:nvSpPr>
        <dsp:cNvPr id="0" name=""/>
        <dsp:cNvSpPr/>
      </dsp:nvSpPr>
      <dsp:spPr>
        <a:xfrm>
          <a:off x="2841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D0182-01A4-410E-96EA-B0F84B5893B9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and Clean Data</a:t>
          </a:r>
        </a:p>
      </dsp:txBody>
      <dsp:txXfrm>
        <a:off x="2346437" y="1607700"/>
        <a:ext cx="1800000" cy="720000"/>
      </dsp:txXfrm>
    </dsp:sp>
    <dsp:sp modelId="{01FF4662-A149-4969-86E1-1E611B45972F}">
      <dsp:nvSpPr>
        <dsp:cNvPr id="0" name=""/>
        <dsp:cNvSpPr/>
      </dsp:nvSpPr>
      <dsp:spPr>
        <a:xfrm>
          <a:off x="495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AE5CD-CE87-437D-B3DE-C806E584F11E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 model and compare</a:t>
          </a:r>
          <a:r>
            <a:rPr lang="en-ID" sz="1300" kern="1200"/>
            <a:t> the performance</a:t>
          </a:r>
          <a:endParaRPr lang="en-US" sz="1300" kern="1200"/>
        </a:p>
      </dsp:txBody>
      <dsp:txXfrm>
        <a:off x="4461437" y="1607700"/>
        <a:ext cx="1800000" cy="720000"/>
      </dsp:txXfrm>
    </dsp:sp>
    <dsp:sp modelId="{8DE3B159-FC78-4271-9188-B2495D261230}">
      <dsp:nvSpPr>
        <dsp:cNvPr id="0" name=""/>
        <dsp:cNvSpPr/>
      </dsp:nvSpPr>
      <dsp:spPr>
        <a:xfrm>
          <a:off x="72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576E-40B4-45EA-BFB3-F57B28170F6E}">
      <dsp:nvSpPr>
        <dsp:cNvPr id="0" name=""/>
        <dsp:cNvSpPr/>
      </dsp:nvSpPr>
      <dsp:spPr>
        <a:xfrm>
          <a:off x="23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Get the best model to predict the suitable job category</a:t>
          </a:r>
          <a:endParaRPr lang="en-US" sz="1300" kern="1200"/>
        </a:p>
      </dsp:txBody>
      <dsp:txXfrm>
        <a:off x="231437" y="3894024"/>
        <a:ext cx="1800000" cy="720000"/>
      </dsp:txXfrm>
    </dsp:sp>
    <dsp:sp modelId="{AF339460-D19D-4D6C-A7B6-CE9D0E0C2108}">
      <dsp:nvSpPr>
        <dsp:cNvPr id="0" name=""/>
        <dsp:cNvSpPr/>
      </dsp:nvSpPr>
      <dsp:spPr>
        <a:xfrm>
          <a:off x="2841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D1FC-3D97-45CD-85FF-3EE74F422FC6}">
      <dsp:nvSpPr>
        <dsp:cNvPr id="0" name=""/>
        <dsp:cNvSpPr/>
      </dsp:nvSpPr>
      <dsp:spPr>
        <a:xfrm>
          <a:off x="2346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Get the keyword and use content-based filtering to get the best job title</a:t>
          </a:r>
          <a:endParaRPr lang="en-US" sz="1300" kern="1200"/>
        </a:p>
      </dsp:txBody>
      <dsp:txXfrm>
        <a:off x="2346437" y="3894024"/>
        <a:ext cx="1800000" cy="720000"/>
      </dsp:txXfrm>
    </dsp:sp>
    <dsp:sp modelId="{F412A6C8-FF66-4683-B71D-F3EC8D3F588F}">
      <dsp:nvSpPr>
        <dsp:cNvPr id="0" name=""/>
        <dsp:cNvSpPr/>
      </dsp:nvSpPr>
      <dsp:spPr>
        <a:xfrm>
          <a:off x="495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D1DB0-B583-43A1-A627-54BBEF57B583}">
      <dsp:nvSpPr>
        <dsp:cNvPr id="0" name=""/>
        <dsp:cNvSpPr/>
      </dsp:nvSpPr>
      <dsp:spPr>
        <a:xfrm>
          <a:off x="446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Create the apps</a:t>
          </a:r>
          <a:endParaRPr lang="en-US" sz="1300" kern="1200"/>
        </a:p>
      </dsp:txBody>
      <dsp:txXfrm>
        <a:off x="4461437" y="389402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F2AA-C453-4B85-8BFA-2B23455F5B17}">
      <dsp:nvSpPr>
        <dsp:cNvPr id="0" name=""/>
        <dsp:cNvSpPr/>
      </dsp:nvSpPr>
      <dsp:spPr>
        <a:xfrm>
          <a:off x="0" y="243881"/>
          <a:ext cx="9742319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112" tIns="312420" rIns="7561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Kaggle (Google Job Skills)</a:t>
          </a:r>
        </a:p>
      </dsp:txBody>
      <dsp:txXfrm>
        <a:off x="0" y="243881"/>
        <a:ext cx="9742319" cy="637875"/>
      </dsp:txXfrm>
    </dsp:sp>
    <dsp:sp modelId="{C846289E-C245-4F67-A980-29BBD2C3A4A4}">
      <dsp:nvSpPr>
        <dsp:cNvPr id="0" name=""/>
        <dsp:cNvSpPr/>
      </dsp:nvSpPr>
      <dsp:spPr>
        <a:xfrm>
          <a:off x="487115" y="22481"/>
          <a:ext cx="681962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6" tIns="0" rIns="25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Source:</a:t>
          </a:r>
        </a:p>
      </dsp:txBody>
      <dsp:txXfrm>
        <a:off x="508731" y="44097"/>
        <a:ext cx="6776391" cy="399568"/>
      </dsp:txXfrm>
    </dsp:sp>
    <dsp:sp modelId="{69AEAB9E-4C7B-4ACB-AFF4-FF232C391715}">
      <dsp:nvSpPr>
        <dsp:cNvPr id="0" name=""/>
        <dsp:cNvSpPr/>
      </dsp:nvSpPr>
      <dsp:spPr>
        <a:xfrm>
          <a:off x="0" y="1184156"/>
          <a:ext cx="974231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112" tIns="312420" rIns="7561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Title: The title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Category: Category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Location: Location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Responsibilities: Responsibilities for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Minimum Qualifications: Minimum Qualifications for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Preferred Qualifications: Preferred Qualifications for the job</a:t>
          </a:r>
        </a:p>
      </dsp:txBody>
      <dsp:txXfrm>
        <a:off x="0" y="1184156"/>
        <a:ext cx="9742319" cy="1890000"/>
      </dsp:txXfrm>
    </dsp:sp>
    <dsp:sp modelId="{E6DC7D84-CD11-4DCE-824C-EF3C9E5C63C6}">
      <dsp:nvSpPr>
        <dsp:cNvPr id="0" name=""/>
        <dsp:cNvSpPr/>
      </dsp:nvSpPr>
      <dsp:spPr>
        <a:xfrm>
          <a:off x="487115" y="962756"/>
          <a:ext cx="681962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6" tIns="0" rIns="25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Columns: </a:t>
          </a:r>
          <a:endParaRPr lang="en-US" sz="1500" kern="1200" dirty="0"/>
        </a:p>
      </dsp:txBody>
      <dsp:txXfrm>
        <a:off x="508731" y="984372"/>
        <a:ext cx="677639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09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2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78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76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710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38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8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8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2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2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7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9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95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4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7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6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358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A8F-B975-41B9-9346-16E382DC7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 JCDS07</a:t>
            </a:r>
            <a:br>
              <a:rPr lang="en-US" dirty="0"/>
            </a:br>
            <a:r>
              <a:rPr lang="en-US" dirty="0"/>
              <a:t> Job Recommendation at Google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E0B2-F085-4B63-9BDF-308272977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Farid Rahman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85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Classification Model Metrics</a:t>
            </a:r>
          </a:p>
          <a:p>
            <a:pPr lvl="1"/>
            <a:r>
              <a:rPr lang="en-US" sz="1600" dirty="0"/>
              <a:t>Balanced Accuracy</a:t>
            </a:r>
          </a:p>
          <a:p>
            <a:pPr lvl="1"/>
            <a:r>
              <a:rPr lang="en-US" sz="1600" dirty="0"/>
              <a:t>F1 score</a:t>
            </a:r>
          </a:p>
          <a:p>
            <a:pPr lvl="1"/>
            <a:r>
              <a:rPr lang="en-US" sz="1600" dirty="0"/>
              <a:t>Precision</a:t>
            </a:r>
          </a:p>
          <a:p>
            <a:pPr lvl="1"/>
            <a:r>
              <a:rPr lang="en-US" sz="16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93254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/>
              <a:t>Machine Learning Model</a:t>
            </a:r>
            <a:endParaRPr lang="en-ID" sz="32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10575E-205E-448A-BC2E-F37E80A6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1A0FDBA-3407-4FA8-9C18-7D878A746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51" y="1322309"/>
            <a:ext cx="3329643" cy="18128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490A9-11E3-484C-879B-F61AC62A2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51" y="3423521"/>
            <a:ext cx="3329643" cy="17667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3B8F9D-ABCC-4822-AF5C-CBBC14561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387" y="1476358"/>
            <a:ext cx="3297635" cy="35609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190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Winner Model is </a:t>
            </a:r>
            <a:r>
              <a:rPr lang="en-US" sz="2000" b="1" dirty="0"/>
              <a:t>Linear SVC</a:t>
            </a:r>
          </a:p>
          <a:p>
            <a:pPr lvl="1"/>
            <a:r>
              <a:rPr lang="en-US" sz="1600" dirty="0"/>
              <a:t>Balanced accuracy score: 78%</a:t>
            </a:r>
          </a:p>
          <a:p>
            <a:pPr lvl="1"/>
            <a:r>
              <a:rPr lang="en-US" sz="1600" dirty="0"/>
              <a:t>F1 Score: 80%</a:t>
            </a:r>
          </a:p>
          <a:p>
            <a:pPr lvl="1"/>
            <a:r>
              <a:rPr lang="en-US" sz="1600" dirty="0"/>
              <a:t>Precision score: 81%</a:t>
            </a:r>
          </a:p>
          <a:p>
            <a:pPr lvl="1"/>
            <a:r>
              <a:rPr lang="en-US" sz="1600" dirty="0"/>
              <a:t>Recall Score: 81%</a:t>
            </a:r>
          </a:p>
          <a:p>
            <a:pPr lvl="1"/>
            <a:r>
              <a:rPr lang="en-US" sz="1600" dirty="0"/>
              <a:t>With feature “Qualifications” column</a:t>
            </a:r>
          </a:p>
          <a:p>
            <a:pPr lvl="1"/>
            <a:r>
              <a:rPr lang="en-US" sz="1600" dirty="0"/>
              <a:t>Hyperparameter tuning not giving much improvement, but I’ll use it anyway</a:t>
            </a:r>
          </a:p>
        </p:txBody>
      </p:sp>
    </p:spTree>
    <p:extLst>
      <p:ext uri="{BB962C8B-B14F-4D97-AF65-F5344CB8AC3E}">
        <p14:creationId xmlns:p14="http://schemas.microsoft.com/office/powerpoint/2010/main" val="1879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A6FD6-F8FB-48D3-9613-F90E1CDC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43" y="4690533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1" dirty="0"/>
              <a:t>The Apps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D4BA79BC-8A15-4DE9-81F5-2FEDF957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8130E-BA20-4DA5-9CBB-8C3C1670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0" y="788477"/>
            <a:ext cx="3506068" cy="2340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28657-76E9-4B4F-B948-13B34ED0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6875" b="-1"/>
          <a:stretch/>
        </p:blipFill>
        <p:spPr>
          <a:xfrm>
            <a:off x="4013284" y="1331912"/>
            <a:ext cx="3506069" cy="1440090"/>
          </a:xfrm>
          <a:prstGeom prst="rect">
            <a:avLst/>
          </a:prstGeom>
          <a:ln w="5397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21E31-F62E-40C7-B83F-8B84EF9D8138}"/>
              </a:ext>
            </a:extLst>
          </p:cNvPr>
          <p:cNvSpPr txBox="1"/>
          <p:nvPr/>
        </p:nvSpPr>
        <p:spPr>
          <a:xfrm>
            <a:off x="3909652" y="3056142"/>
            <a:ext cx="7001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Skills: Python, Data Analyst, Data Engineer, Machine Learning, Big Data</a:t>
            </a:r>
          </a:p>
          <a:p>
            <a:r>
              <a:rPr lang="en-US" dirty="0"/>
              <a:t>Recommendation: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 Category: Technical Solutions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 Title: Machine Learning, Product Specialist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759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F76B-D0B6-420B-B0C7-AC3083F3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536469"/>
            <a:ext cx="10018711" cy="3048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308A-A57B-4671-9AD0-712E2405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Farid Rahman | fr.farid.Rahman@gmail.com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54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0B4E7-463B-4972-AF3A-54227CF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Project Goals</a:t>
            </a:r>
            <a:endParaRPr lang="en-ID" sz="3700" dirty="0">
              <a:solidFill>
                <a:srgbClr val="000000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4A0C836-BC6B-4E6F-AA6B-AAFE0495B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479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5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1F7AE-343D-4C35-866B-9B18572C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Description</a:t>
            </a:r>
            <a:endParaRPr lang="en-ID">
              <a:solidFill>
                <a:srgbClr val="FFFFFF"/>
              </a:solidFill>
            </a:endParaRPr>
          </a:p>
        </p:txBody>
      </p:sp>
      <p:grpSp>
        <p:nvGrpSpPr>
          <p:cNvPr id="44" name="Group 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AC13DAA-E726-456D-8A9C-C20EF8CA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5347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F67-0946-4C03-9BAF-8666E5B7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Data Description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A3AC7A-E0FD-4061-8694-BDB7C27F3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74375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E585-ED77-4D31-A0BE-F6B9D9A7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Data Manipulation</a:t>
            </a:r>
            <a:endParaRPr lang="en-ID" dirty="0"/>
          </a:p>
        </p:txBody>
      </p:sp>
      <p:pic>
        <p:nvPicPr>
          <p:cNvPr id="7" name="Graphic 6" descr="Id Badge">
            <a:extLst>
              <a:ext uri="{FF2B5EF4-FFF2-40B4-BE49-F238E27FC236}">
                <a16:creationId xmlns:a16="http://schemas.microsoft.com/office/drawing/2014/main" id="{DC0941D3-5F28-45A9-BD9F-5B0561177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C211-58BD-4FB7-8103-3FC6D00F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/>
              <a:t>Minimum_Qualifications</a:t>
            </a:r>
            <a:r>
              <a:rPr lang="en-US" sz="1300"/>
              <a:t>: same as “Minimum Qualifications” in dataset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Preferred_Qualifications</a:t>
            </a:r>
            <a:r>
              <a:rPr lang="en-US" sz="1300"/>
              <a:t>: same as “Preferred Qualifications” in dataset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Minimum_Qualification_clean</a:t>
            </a:r>
            <a:r>
              <a:rPr lang="en-US" sz="1300"/>
              <a:t>: remove stop word and punctuation from “Minimum Qualifications” column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Preferred_Qualifications_clean</a:t>
            </a:r>
            <a:r>
              <a:rPr lang="en-US" sz="1300"/>
              <a:t>: remove stop word and punctuation from “Preferred Qualifications” columns</a:t>
            </a:r>
          </a:p>
          <a:p>
            <a:pPr>
              <a:lnSpc>
                <a:spcPct val="90000"/>
              </a:lnSpc>
            </a:pPr>
            <a:r>
              <a:rPr lang="en-US" sz="1300"/>
              <a:t>Qualifications: join column from “</a:t>
            </a:r>
            <a:r>
              <a:rPr lang="en-US" sz="1300" err="1"/>
              <a:t>Minimum_Qualifications_clean</a:t>
            </a:r>
            <a:r>
              <a:rPr lang="en-US" sz="1300"/>
              <a:t>” and “</a:t>
            </a:r>
            <a:r>
              <a:rPr lang="en-US" sz="1300" err="1"/>
              <a:t>Preferred_Qualificatioins_clean</a:t>
            </a:r>
            <a:r>
              <a:rPr lang="en-US" sz="1300"/>
              <a:t>” column</a:t>
            </a:r>
          </a:p>
          <a:p>
            <a:pPr>
              <a:lnSpc>
                <a:spcPct val="90000"/>
              </a:lnSpc>
            </a:pPr>
            <a:r>
              <a:rPr lang="en-ID" sz="1300" err="1"/>
              <a:t>Qualifications_unique</a:t>
            </a:r>
            <a:r>
              <a:rPr lang="en-ID" sz="1300"/>
              <a:t>: remove duplicate word from Qualifications column</a:t>
            </a:r>
          </a:p>
          <a:p>
            <a:pPr>
              <a:lnSpc>
                <a:spcPct val="90000"/>
              </a:lnSpc>
            </a:pPr>
            <a:r>
              <a:rPr lang="en-ID" sz="1300" err="1"/>
              <a:t>Qualification_stem</a:t>
            </a:r>
            <a:r>
              <a:rPr lang="en-ID" sz="1300"/>
              <a:t>: remove stemming from Qualifications_unique</a:t>
            </a:r>
          </a:p>
        </p:txBody>
      </p:sp>
    </p:spTree>
    <p:extLst>
      <p:ext uri="{BB962C8B-B14F-4D97-AF65-F5344CB8AC3E}">
        <p14:creationId xmlns:p14="http://schemas.microsoft.com/office/powerpoint/2010/main" val="390904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08" y="2306782"/>
            <a:ext cx="2812386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Data Visualization:</a:t>
            </a:r>
            <a:br>
              <a:rPr lang="en-US" sz="3200" dirty="0"/>
            </a:br>
            <a:r>
              <a:rPr lang="en-US" sz="3200" dirty="0"/>
              <a:t>Degree and Minimum Work Experience</a:t>
            </a:r>
            <a:endParaRPr lang="en-ID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1AD1C-F3F7-45B8-9F16-97327113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51" y="2070656"/>
            <a:ext cx="3329643" cy="2372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50054-F291-4BB6-B9B9-9E90AA12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87" y="2065572"/>
            <a:ext cx="3297635" cy="23825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4758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336" y="2369575"/>
            <a:ext cx="4922391" cy="3347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dirty="0"/>
              <a:t>Data Visualization:</a:t>
            </a:r>
            <a:br>
              <a:rPr lang="en-US" sz="6000" dirty="0"/>
            </a:br>
            <a:r>
              <a:rPr lang="en-US" sz="6000" dirty="0"/>
              <a:t>Popular Programming Language in Google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2BDE2-E6B7-4869-91A0-BF515C60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697657"/>
            <a:ext cx="4774321" cy="31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6">
            <a:extLst>
              <a:ext uri="{FF2B5EF4-FFF2-40B4-BE49-F238E27FC236}">
                <a16:creationId xmlns:a16="http://schemas.microsoft.com/office/drawing/2014/main" id="{DD58CC35-7270-4AD2-8792-2D2E934C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03BC05D6-945D-49D6-AD12-785A6998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42BEE3-F173-4D31-9A98-D9577034A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D131322-78B2-4EAC-961C-DC16216EC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A685BC6-9921-44E3-86D9-D15AB6393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9E9A136-C426-4D4A-9ACE-AA69BB7F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D55B2D10-C6DF-4033-940F-915CFDAE5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5286"/>
            <a:ext cx="4922389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/>
              <a:t>Data Analyst: Responsibilities and Qualifications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826066DA-9E4F-4555-BE38-295A63A7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CE75-CA9F-440C-9077-CB44346F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22" y="1011765"/>
            <a:ext cx="2147236" cy="2191058"/>
          </a:xfrm>
          <a:prstGeom prst="rect">
            <a:avLst/>
          </a:prstGeom>
        </p:spPr>
      </p:pic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2AFCF4F9-787B-46F3-B78D-C05289EA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94" y="3367415"/>
            <a:ext cx="2130803" cy="219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F7256-83B8-47C5-A839-09E22EA6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98" y="3367415"/>
            <a:ext cx="2136281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Linear SVC</a:t>
            </a:r>
          </a:p>
          <a:p>
            <a:r>
              <a:rPr lang="en-US" sz="2000" dirty="0"/>
              <a:t>Decision Tree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/>
              <a:t>SVC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7054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Corbel</vt:lpstr>
      <vt:lpstr>Parallax</vt:lpstr>
      <vt:lpstr>Final Project JCDS07  Job Recommendation at Google</vt:lpstr>
      <vt:lpstr>Project Goals</vt:lpstr>
      <vt:lpstr>Project Description</vt:lpstr>
      <vt:lpstr>Data Description</vt:lpstr>
      <vt:lpstr>Data Manipulation</vt:lpstr>
      <vt:lpstr>Data Visualization: Degree and Minimum Work Experience</vt:lpstr>
      <vt:lpstr>Data Visualization: Popular Programming Language in Google</vt:lpstr>
      <vt:lpstr>Data Analyst: Responsibilities and Qualifications</vt:lpstr>
      <vt:lpstr>Machine Learning Model</vt:lpstr>
      <vt:lpstr>Machine Learning Model</vt:lpstr>
      <vt:lpstr>Machine Learning Model</vt:lpstr>
      <vt:lpstr>Machine Learning Model</vt:lpstr>
      <vt:lpstr>The Apps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 Job Recommendation at Google</dc:title>
  <dc:creator>Farid Rahman</dc:creator>
  <cp:lastModifiedBy>Farid Rahman</cp:lastModifiedBy>
  <cp:revision>7</cp:revision>
  <dcterms:created xsi:type="dcterms:W3CDTF">2020-02-20T06:34:10Z</dcterms:created>
  <dcterms:modified xsi:type="dcterms:W3CDTF">2020-02-20T06:54:06Z</dcterms:modified>
</cp:coreProperties>
</file>