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046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4C59-7A9F-4167-AC74-C3C039897E44}" type="datetimeFigureOut">
              <a:rPr lang="en-US" smtClean="0"/>
              <a:t>06-Nov-15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28CD-4512-42D4-A1B6-A8D33534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3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4C59-7A9F-4167-AC74-C3C039897E44}" type="datetimeFigureOut">
              <a:rPr lang="en-US" smtClean="0"/>
              <a:t>06-Nov-15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28CD-4512-42D4-A1B6-A8D33534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2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4C59-7A9F-4167-AC74-C3C039897E44}" type="datetimeFigureOut">
              <a:rPr lang="en-US" smtClean="0"/>
              <a:t>06-Nov-15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28CD-4512-42D4-A1B6-A8D33534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4C59-7A9F-4167-AC74-C3C039897E44}" type="datetimeFigureOut">
              <a:rPr lang="en-US" smtClean="0"/>
              <a:t>06-Nov-15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28CD-4512-42D4-A1B6-A8D33534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8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4C59-7A9F-4167-AC74-C3C039897E44}" type="datetimeFigureOut">
              <a:rPr lang="en-US" smtClean="0"/>
              <a:t>06-Nov-15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28CD-4512-42D4-A1B6-A8D33534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8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4C59-7A9F-4167-AC74-C3C039897E44}" type="datetimeFigureOut">
              <a:rPr lang="en-US" smtClean="0"/>
              <a:t>06-Nov-15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28CD-4512-42D4-A1B6-A8D33534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2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4C59-7A9F-4167-AC74-C3C039897E44}" type="datetimeFigureOut">
              <a:rPr lang="en-US" smtClean="0"/>
              <a:t>06-Nov-15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28CD-4512-42D4-A1B6-A8D33534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4C59-7A9F-4167-AC74-C3C039897E44}" type="datetimeFigureOut">
              <a:rPr lang="en-US" smtClean="0"/>
              <a:t>06-Nov-15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28CD-4512-42D4-A1B6-A8D33534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7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4C59-7A9F-4167-AC74-C3C039897E44}" type="datetimeFigureOut">
              <a:rPr lang="en-US" smtClean="0"/>
              <a:t>06-Nov-15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28CD-4512-42D4-A1B6-A8D33534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4C59-7A9F-4167-AC74-C3C039897E44}" type="datetimeFigureOut">
              <a:rPr lang="en-US" smtClean="0"/>
              <a:t>06-Nov-15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28CD-4512-42D4-A1B6-A8D33534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0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4C59-7A9F-4167-AC74-C3C039897E44}" type="datetimeFigureOut">
              <a:rPr lang="en-US" smtClean="0"/>
              <a:t>06-Nov-15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28CD-4512-42D4-A1B6-A8D33534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4C59-7A9F-4167-AC74-C3C039897E44}" type="datetimeFigureOut">
              <a:rPr lang="en-US" smtClean="0"/>
              <a:t>06-Nov-15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28CD-4512-42D4-A1B6-A8D335348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6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e 17"/>
          <p:cNvSpPr/>
          <p:nvPr/>
        </p:nvSpPr>
        <p:spPr>
          <a:xfrm rot="13500000">
            <a:off x="252663" y="861104"/>
            <a:ext cx="4846373" cy="4846372"/>
          </a:xfrm>
          <a:prstGeom prst="pie">
            <a:avLst>
              <a:gd name="adj1" fmla="val 10835622"/>
              <a:gd name="adj2" fmla="val 162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2866" y="461394"/>
            <a:ext cx="5620624" cy="13422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41196" y="1115736"/>
            <a:ext cx="63252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92866" y="83890"/>
            <a:ext cx="0" cy="2097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22546" y="1279105"/>
            <a:ext cx="18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old_x</a:t>
            </a:r>
            <a:r>
              <a:rPr lang="en-US" dirty="0" smtClean="0"/>
              <a:t> (depth “d”)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90749" y="210531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old_y</a:t>
            </a:r>
            <a:r>
              <a:rPr lang="en-US" dirty="0" smtClean="0"/>
              <a:t> 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2826" y="3280094"/>
            <a:ext cx="40351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7" idx="0"/>
          </p:cNvCxnSpPr>
          <p:nvPr/>
        </p:nvCxnSpPr>
        <p:spPr>
          <a:xfrm flipH="1">
            <a:off x="2671843" y="2912377"/>
            <a:ext cx="4008" cy="34548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22544" y="3334516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new_x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75516" y="6367245"/>
            <a:ext cx="79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new_z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93420" y="301896"/>
            <a:ext cx="6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l-GR" dirty="0" smtClean="0"/>
              <a:t>θ</a:t>
            </a:r>
            <a:r>
              <a:rPr lang="en-US" baseline="-25000" dirty="0" smtClean="0"/>
              <a:t>max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993420" y="1618967"/>
            <a:ext cx="5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en-US" baseline="-25000" dirty="0" smtClean="0"/>
              <a:t>max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892701" y="3258904"/>
            <a:ext cx="6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l-GR" dirty="0" smtClean="0"/>
              <a:t>θ</a:t>
            </a:r>
            <a:r>
              <a:rPr lang="en-US" baseline="-25000" dirty="0" smtClean="0"/>
              <a:t>max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2839280" y="3259010"/>
            <a:ext cx="5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en-US" baseline="-25000" dirty="0" smtClean="0"/>
              <a:t>max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2656732" y="34139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endParaRPr lang="en-US" baseline="-25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75849" y="3267510"/>
            <a:ext cx="1965429" cy="202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4166" y="508372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d</a:t>
            </a:r>
            <a:endParaRPr lang="en-US" sz="1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107186" y="4584586"/>
                <a:ext cx="4224939" cy="1092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𝑜𝑙𝑑𝑥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𝑜𝑙𝑑𝑦</m:t>
                                    </m:r>
                                  </m:e>
                                </m:func>
                              </m:e>
                            </m:func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𝑜𝑙𝑑𝑥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𝑜𝑙𝑑𝑦</m:t>
                                    </m:r>
                                  </m:e>
                                </m:func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𝑛𝑒𝑤𝑥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𝑜𝑙𝑑𝑦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𝑛𝑒𝑤𝑥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86" y="4584586"/>
                <a:ext cx="4224939" cy="10922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107186" y="3913466"/>
                <a:ext cx="3078920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𝑛𝑒𝑤𝑥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𝑛𝑒𝑤𝑦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86" y="3913466"/>
                <a:ext cx="3078920" cy="335413"/>
              </a:xfrm>
              <a:prstGeom prst="rect">
                <a:avLst/>
              </a:prstGeom>
              <a:blipFill rotWithShape="0">
                <a:blip r:embed="rId3"/>
                <a:stretch>
                  <a:fillRect l="-1386" r="-396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/>
          <p:cNvSpPr/>
          <p:nvPr/>
        </p:nvSpPr>
        <p:spPr>
          <a:xfrm rot="10800000" flipH="1">
            <a:off x="2049142" y="2591661"/>
            <a:ext cx="1097355" cy="1205810"/>
          </a:xfrm>
          <a:prstGeom prst="arc">
            <a:avLst>
              <a:gd name="adj1" fmla="val 16200000"/>
              <a:gd name="adj2" fmla="val 1878119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e 26"/>
          <p:cNvSpPr/>
          <p:nvPr/>
        </p:nvSpPr>
        <p:spPr>
          <a:xfrm rot="13500000">
            <a:off x="278579" y="861104"/>
            <a:ext cx="4846373" cy="4846372"/>
          </a:xfrm>
          <a:prstGeom prst="pie">
            <a:avLst>
              <a:gd name="adj1" fmla="val 10835622"/>
              <a:gd name="adj2" fmla="val 162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Pie 34"/>
          <p:cNvSpPr/>
          <p:nvPr/>
        </p:nvSpPr>
        <p:spPr>
          <a:xfrm rot="13500000">
            <a:off x="1177824" y="1745975"/>
            <a:ext cx="3043071" cy="3043071"/>
          </a:xfrm>
          <a:prstGeom prst="pie">
            <a:avLst>
              <a:gd name="adj1" fmla="val 10835622"/>
              <a:gd name="adj2" fmla="val 1620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2866" y="461394"/>
            <a:ext cx="5620624" cy="13422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41196" y="1115736"/>
            <a:ext cx="63252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92866" y="83890"/>
            <a:ext cx="0" cy="2097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22546" y="1279105"/>
            <a:ext cx="18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old_x</a:t>
            </a:r>
            <a:r>
              <a:rPr lang="en-US" dirty="0" smtClean="0"/>
              <a:t> (depth “d”)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90749" y="210531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old_y</a:t>
            </a:r>
            <a:r>
              <a:rPr lang="en-US" dirty="0" smtClean="0"/>
              <a:t> 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93420" y="301896"/>
            <a:ext cx="6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l-GR" dirty="0" smtClean="0"/>
              <a:t>θ</a:t>
            </a:r>
            <a:r>
              <a:rPr lang="en-US" baseline="-25000" dirty="0" smtClean="0"/>
              <a:t>max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993420" y="1618967"/>
            <a:ext cx="5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en-US" baseline="-25000" dirty="0" smtClean="0"/>
              <a:t>max</a:t>
            </a:r>
            <a:endParaRPr lang="en-US" baseline="-250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38742" y="4345497"/>
            <a:ext cx="40351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1" idx="0"/>
          </p:cNvCxnSpPr>
          <p:nvPr/>
        </p:nvCxnSpPr>
        <p:spPr>
          <a:xfrm flipH="1">
            <a:off x="2697759" y="2912377"/>
            <a:ext cx="4008" cy="34548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48460" y="4399919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new_x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01432" y="6367245"/>
            <a:ext cx="79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new_z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86458" y="3140310"/>
            <a:ext cx="6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l-GR" dirty="0" smtClean="0"/>
              <a:t>θ</a:t>
            </a:r>
            <a:r>
              <a:rPr lang="en-US" baseline="-25000" dirty="0" smtClean="0"/>
              <a:t>max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2801992" y="3157199"/>
            <a:ext cx="5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en-US" baseline="-25000" dirty="0" smtClean="0"/>
              <a:t>max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2682648" y="34139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endParaRPr lang="en-US" baseline="-250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700927" y="3269960"/>
            <a:ext cx="1965429" cy="202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99244" y="50861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d</a:t>
            </a:r>
            <a:endParaRPr lang="en-US" sz="1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6107186" y="4584586"/>
                <a:ext cx="5062796" cy="1662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𝑜𝑙𝑑𝑥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𝑜𝑙𝑑𝑦</m:t>
                                    </m:r>
                                  </m:e>
                                </m:func>
                              </m:e>
                            </m:func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𝑜𝑙𝑑𝑥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𝑜𝑙𝑑𝑦</m:t>
                                    </m:r>
                                  </m:e>
                                </m:func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𝑛𝑒𝑤𝑥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𝑜𝑓𝑓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e>
                      </m:func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𝑜𝑙𝑑𝑦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𝑛𝑒𝑤𝑥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𝑜𝑓𝑓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86" y="4584586"/>
                <a:ext cx="5062796" cy="16625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107186" y="3913466"/>
                <a:ext cx="4819396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𝑛𝑒𝑤𝑥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𝑛𝑒𝑤𝑦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86" y="3913466"/>
                <a:ext cx="4819396" cy="335413"/>
              </a:xfrm>
              <a:prstGeom prst="rect">
                <a:avLst/>
              </a:prstGeom>
              <a:blipFill rotWithShape="0">
                <a:blip r:embed="rId3"/>
                <a:stretch>
                  <a:fillRect l="-759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4294734" y="824736"/>
            <a:ext cx="386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off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82648" y="461394"/>
            <a:ext cx="1666198" cy="1342239"/>
          </a:xfrm>
          <a:prstGeom prst="rect">
            <a:avLst/>
          </a:prstGeom>
          <a:pattFill prst="nar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603323" y="4057926"/>
            <a:ext cx="386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off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 rot="10800000" flipH="1">
            <a:off x="2144941" y="2591661"/>
            <a:ext cx="1097355" cy="1205810"/>
          </a:xfrm>
          <a:prstGeom prst="arc">
            <a:avLst>
              <a:gd name="adj1" fmla="val 16200000"/>
              <a:gd name="adj2" fmla="val 1878119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441196" y="1115736"/>
            <a:ext cx="63252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92866" y="83890"/>
            <a:ext cx="0" cy="2097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51147" y="1170248"/>
            <a:ext cx="18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old_x</a:t>
            </a:r>
            <a:r>
              <a:rPr lang="en-US" dirty="0" smtClean="0"/>
              <a:t> (depth “d”)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90749" y="210531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old_y</a:t>
            </a:r>
            <a:r>
              <a:rPr lang="en-US" dirty="0" smtClean="0"/>
              <a:t> 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2826" y="3280094"/>
            <a:ext cx="40351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7" idx="0"/>
          </p:cNvCxnSpPr>
          <p:nvPr/>
        </p:nvCxnSpPr>
        <p:spPr>
          <a:xfrm>
            <a:off x="2675850" y="2912377"/>
            <a:ext cx="2405" cy="34548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22544" y="3334516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new_x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75516" y="6367245"/>
            <a:ext cx="8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new_z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88664" y="301896"/>
            <a:ext cx="6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l-GR" dirty="0" smtClean="0"/>
              <a:t>θ</a:t>
            </a:r>
            <a:r>
              <a:rPr lang="en-US" baseline="-25000" dirty="0" smtClean="0"/>
              <a:t>max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665878" y="1618967"/>
            <a:ext cx="5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en-US" baseline="-25000" dirty="0" smtClean="0"/>
              <a:t>max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892701" y="3258904"/>
            <a:ext cx="6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l-GR" dirty="0" smtClean="0"/>
              <a:t>θ</a:t>
            </a:r>
            <a:r>
              <a:rPr lang="en-US" baseline="-25000" dirty="0" smtClean="0"/>
              <a:t>max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2839280" y="3259010"/>
            <a:ext cx="5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en-US" baseline="-25000" dirty="0" smtClean="0"/>
              <a:t>max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2656732" y="341399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φ</a:t>
            </a:r>
            <a:endParaRPr lang="en-US" baseline="-25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75849" y="3267510"/>
            <a:ext cx="1965429" cy="202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4166" y="508372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d</a:t>
            </a:r>
            <a:endParaRPr lang="en-US" sz="1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4896698" y="3626678"/>
                <a:ext cx="7619843" cy="2871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𝑜𝑙𝑑𝑥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𝑜𝑙𝑑𝑦</m:t>
                                </m:r>
                              </m:e>
                            </m:func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𝑜𝑙𝑑𝑥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𝑜𝑙𝑑𝑦</m:t>
                                    </m:r>
                                  </m:e>
                                </m:func>
                              </m:e>
                            </m:func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𝑜𝑙𝑑𝑧</m:t>
                                </m:r>
                              </m:e>
                            </m:func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𝑜𝑙𝑑𝑥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𝑜𝑙𝑑𝑦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𝑜𝑙𝑑𝑧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𝑜𝑙𝑑𝑦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𝑛𝑒𝑤𝑥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𝑜𝑙𝑑𝑥</m:t>
                                  </m:r>
                                </m:den>
                              </m:f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𝑜𝑙𝑑𝑦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𝑛𝑒𝑤𝑦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𝑛𝑒𝑤𝑧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𝑜𝑙𝑑𝑥</m:t>
                                  </m:r>
                                </m:den>
                              </m:f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𝑜𝑙𝑑𝑧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𝑛𝑒𝑤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𝑛𝑒𝑤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/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𝑛𝑒𝑤𝑥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𝑛𝑒𝑤𝑦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𝑛𝑒𝑤𝑧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𝑜𝑙𝑑𝑧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𝑛𝑒𝑤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𝑛𝑒𝑤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698" y="3626678"/>
                <a:ext cx="7619843" cy="28719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896698" y="2955558"/>
                <a:ext cx="4019883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𝑛𝑒𝑤𝑥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𝑛𝑒𝑤𝑦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698" y="2955558"/>
                <a:ext cx="4019883" cy="335413"/>
              </a:xfrm>
              <a:prstGeom prst="rect">
                <a:avLst/>
              </a:prstGeom>
              <a:blipFill rotWithShape="0">
                <a:blip r:embed="rId3"/>
                <a:stretch>
                  <a:fillRect l="-758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/>
          <p:cNvSpPr/>
          <p:nvPr/>
        </p:nvSpPr>
        <p:spPr>
          <a:xfrm rot="10800000" flipH="1">
            <a:off x="2049142" y="2591661"/>
            <a:ext cx="1097355" cy="1205810"/>
          </a:xfrm>
          <a:prstGeom prst="arc">
            <a:avLst>
              <a:gd name="adj1" fmla="val 16200000"/>
              <a:gd name="adj2" fmla="val 1878119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847440" y="143908"/>
            <a:ext cx="1811123" cy="18139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695561" y="-71306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old_z</a:t>
            </a:r>
            <a:r>
              <a:rPr lang="en-US" dirty="0" smtClean="0"/>
              <a:t> (</a:t>
            </a:r>
            <a:r>
              <a:rPr lang="el-GR" dirty="0" smtClean="0"/>
              <a:t>φ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111724" y="2905566"/>
            <a:ext cx="1968876" cy="19719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12826" y="4890065"/>
            <a:ext cx="8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new_y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89585" y="1388463"/>
            <a:ext cx="66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l-GR" dirty="0" smtClean="0"/>
              <a:t>φ</a:t>
            </a:r>
            <a:r>
              <a:rPr lang="en-US" baseline="-25000" dirty="0" smtClean="0"/>
              <a:t>max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301901" y="355362"/>
            <a:ext cx="5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φ</a:t>
            </a:r>
            <a:r>
              <a:rPr lang="en-US" baseline="-25000" dirty="0" smtClean="0"/>
              <a:t>max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2964830" y="2839399"/>
            <a:ext cx="66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l-GR" dirty="0" smtClean="0"/>
              <a:t>φ</a:t>
            </a:r>
            <a:r>
              <a:rPr lang="en-US" baseline="-25000" dirty="0" smtClean="0"/>
              <a:t>max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2040672" y="3874490"/>
            <a:ext cx="5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φ</a:t>
            </a:r>
            <a:r>
              <a:rPr lang="en-US" baseline="-25000" dirty="0" smtClean="0"/>
              <a:t>max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165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101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Angiolini</dc:creator>
  <cp:lastModifiedBy>Federico Angiolini</cp:lastModifiedBy>
  <cp:revision>15</cp:revision>
  <dcterms:created xsi:type="dcterms:W3CDTF">2014-08-28T16:20:07Z</dcterms:created>
  <dcterms:modified xsi:type="dcterms:W3CDTF">2015-11-08T22:41:43Z</dcterms:modified>
</cp:coreProperties>
</file>