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300" r:id="rId2"/>
    <p:sldId id="259" r:id="rId3"/>
    <p:sldId id="260" r:id="rId4"/>
    <p:sldId id="261" r:id="rId5"/>
    <p:sldId id="312" r:id="rId6"/>
    <p:sldId id="262" r:id="rId7"/>
    <p:sldId id="274" r:id="rId8"/>
    <p:sldId id="275" r:id="rId9"/>
    <p:sldId id="276" r:id="rId10"/>
    <p:sldId id="277" r:id="rId11"/>
    <p:sldId id="278" r:id="rId12"/>
    <p:sldId id="279" r:id="rId13"/>
    <p:sldId id="301" r:id="rId14"/>
    <p:sldId id="302" r:id="rId15"/>
    <p:sldId id="303" r:id="rId16"/>
    <p:sldId id="304" r:id="rId17"/>
    <p:sldId id="305" r:id="rId18"/>
    <p:sldId id="306" r:id="rId19"/>
    <p:sldId id="307" r:id="rId20"/>
    <p:sldId id="308" r:id="rId21"/>
    <p:sldId id="309" r:id="rId22"/>
    <p:sldId id="310" r:id="rId23"/>
    <p:sldId id="311" r:id="rId24"/>
    <p:sldId id="313" r:id="rId25"/>
    <p:sldId id="314" r:id="rId26"/>
    <p:sldId id="315" r:id="rId27"/>
    <p:sldId id="316" r:id="rId28"/>
    <p:sldId id="317" r:id="rId29"/>
    <p:sldId id="318" r:id="rId30"/>
    <p:sldId id="319" r:id="rId31"/>
    <p:sldId id="320" r:id="rId32"/>
    <p:sldId id="321" r:id="rId33"/>
    <p:sldId id="322" r:id="rId34"/>
    <p:sldId id="323"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838830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9108433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28092983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81069322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34D819-9F07-4261-B09B-9E467E5D9002}" type="datetimeFigureOut">
              <a:rPr lang="en-US" smtClean="0"/>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680588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6547162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1/17/2018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59525708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t>1/17/2018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41784187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334D819-9F07-4261-B09B-9E467E5D9002}" type="datetimeFigureOut">
              <a:rPr lang="en-US" smtClean="0"/>
              <a:t>1/17/2018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97909963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334D819-9F07-4261-B09B-9E467E5D9002}" type="datetimeFigureOut">
              <a:rPr lang="en-US" smtClean="0"/>
              <a:t>1/17/2018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1766878-3199-4EAB-94E7-2D6D11070E14}" type="slidenum">
              <a:rPr lang="en-US" smtClean="0"/>
              <a:t>‹#›</a:t>
            </a:fld>
            <a:endParaRPr lang="en-US" dirty="0"/>
          </a:p>
        </p:txBody>
      </p:sp>
    </p:spTree>
    <p:extLst>
      <p:ext uri="{BB962C8B-B14F-4D97-AF65-F5344CB8AC3E}">
        <p14:creationId xmlns:p14="http://schemas.microsoft.com/office/powerpoint/2010/main" val="292676664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56449275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334D819-9F07-4261-B09B-9E467E5D9002}" type="datetimeFigureOut">
              <a:rPr lang="en-US" smtClean="0"/>
              <a:t>1/17/2018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1766878-3199-4EAB-94E7-2D6D11070E14}"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29469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Poliklinik Berkah Jaya</a:t>
            </a:r>
            <a:endParaRPr lang="id-ID" dirty="0"/>
          </a:p>
        </p:txBody>
      </p:sp>
      <p:sp>
        <p:nvSpPr>
          <p:cNvPr id="3" name="Subtitle 2"/>
          <p:cNvSpPr>
            <a:spLocks noGrp="1"/>
          </p:cNvSpPr>
          <p:nvPr>
            <p:ph type="subTitle" idx="1"/>
          </p:nvPr>
        </p:nvSpPr>
        <p:spPr/>
        <p:txBody>
          <a:bodyPr/>
          <a:lstStyle/>
          <a:p>
            <a:r>
              <a:rPr lang="id-ID" dirty="0" smtClean="0"/>
              <a:t>Muhammad farid h/2103161033/2d3 IT B</a:t>
            </a:r>
            <a:endParaRPr lang="id-ID" dirty="0"/>
          </a:p>
        </p:txBody>
      </p:sp>
    </p:spTree>
    <p:extLst>
      <p:ext uri="{BB962C8B-B14F-4D97-AF65-F5344CB8AC3E}">
        <p14:creationId xmlns:p14="http://schemas.microsoft.com/office/powerpoint/2010/main" val="300708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059036" y="1025043"/>
            <a:ext cx="2157095" cy="518160"/>
          </a:xfrm>
          <a:prstGeom prst="rect">
            <a:avLst/>
          </a:prstGeom>
          <a:noFill/>
        </p:spPr>
        <p:txBody>
          <a:bodyPr wrap="none" rtlCol="0">
            <a:spAutoFit/>
          </a:bodyPr>
          <a:lstStyle/>
          <a:p>
            <a:pPr algn="ctr"/>
            <a:r>
              <a:rPr lang="x-none" altLang="id-ID" sz="2800" dirty="0"/>
              <a:t>Tabel Users </a:t>
            </a:r>
          </a:p>
        </p:txBody>
      </p:sp>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x-none" altLang="id-ID" sz="3600" dirty="0">
                <a:solidFill>
                  <a:schemeClr val="bg1"/>
                </a:solidFill>
              </a:rPr>
              <a:t>List Tabel Oracle</a:t>
            </a:r>
          </a:p>
        </p:txBody>
      </p:sp>
      <p:pic>
        <p:nvPicPr>
          <p:cNvPr id="4" name="Picture 3"/>
          <p:cNvPicPr>
            <a:picLocks noChangeAspect="1"/>
          </p:cNvPicPr>
          <p:nvPr/>
        </p:nvPicPr>
        <p:blipFill rotWithShape="1">
          <a:blip r:embed="rId2"/>
          <a:srcRect t="67401"/>
          <a:stretch/>
        </p:blipFill>
        <p:spPr>
          <a:xfrm>
            <a:off x="1433512" y="2418348"/>
            <a:ext cx="9324975" cy="28775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9099" y="1025043"/>
            <a:ext cx="3696970" cy="518160"/>
          </a:xfrm>
          <a:prstGeom prst="rect">
            <a:avLst/>
          </a:prstGeom>
          <a:noFill/>
        </p:spPr>
        <p:txBody>
          <a:bodyPr wrap="none" rtlCol="0">
            <a:spAutoFit/>
          </a:bodyPr>
          <a:lstStyle/>
          <a:p>
            <a:pPr algn="ctr"/>
            <a:r>
              <a:rPr lang="x-none" altLang="id-ID" sz="2800" dirty="0"/>
              <a:t>Tabel Medical Record </a:t>
            </a:r>
          </a:p>
        </p:txBody>
      </p:sp>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x-none" altLang="id-ID" sz="3600" dirty="0">
                <a:solidFill>
                  <a:schemeClr val="bg1"/>
                </a:solidFill>
              </a:rPr>
              <a:t>List Tabel Oracle</a:t>
            </a:r>
          </a:p>
        </p:txBody>
      </p:sp>
      <p:pic>
        <p:nvPicPr>
          <p:cNvPr id="3" name="Picture 2"/>
          <p:cNvPicPr>
            <a:picLocks noChangeAspect="1"/>
          </p:cNvPicPr>
          <p:nvPr/>
        </p:nvPicPr>
        <p:blipFill rotWithShape="1">
          <a:blip r:embed="rId2"/>
          <a:srcRect t="55800"/>
          <a:stretch/>
        </p:blipFill>
        <p:spPr>
          <a:xfrm>
            <a:off x="1475096" y="2454440"/>
            <a:ext cx="9324975" cy="21656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85544" y="1025043"/>
            <a:ext cx="4704080" cy="518160"/>
          </a:xfrm>
          <a:prstGeom prst="rect">
            <a:avLst/>
          </a:prstGeom>
          <a:noFill/>
        </p:spPr>
        <p:txBody>
          <a:bodyPr wrap="none" rtlCol="0">
            <a:spAutoFit/>
          </a:bodyPr>
          <a:lstStyle/>
          <a:p>
            <a:pPr algn="ctr"/>
            <a:r>
              <a:rPr lang="x-none" altLang="id-ID" sz="2800" dirty="0"/>
              <a:t>Tabel Detail Medical Record </a:t>
            </a:r>
          </a:p>
        </p:txBody>
      </p:sp>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x-none" altLang="id-ID" sz="3600" dirty="0">
                <a:solidFill>
                  <a:schemeClr val="bg1"/>
                </a:solidFill>
              </a:rPr>
              <a:t>List Tabel Oracle</a:t>
            </a:r>
          </a:p>
        </p:txBody>
      </p:sp>
      <p:pic>
        <p:nvPicPr>
          <p:cNvPr id="4" name="Picture 3"/>
          <p:cNvPicPr>
            <a:picLocks noChangeAspect="1"/>
          </p:cNvPicPr>
          <p:nvPr/>
        </p:nvPicPr>
        <p:blipFill rotWithShape="1">
          <a:blip r:embed="rId2"/>
          <a:srcRect t="72879"/>
          <a:stretch/>
        </p:blipFill>
        <p:spPr>
          <a:xfrm>
            <a:off x="1662112" y="2009273"/>
            <a:ext cx="9324975" cy="28775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x-none" altLang="id-ID" sz="3600" dirty="0" smtClean="0">
                <a:solidFill>
                  <a:schemeClr val="bg1"/>
                </a:solidFill>
              </a:rPr>
              <a:t>Tampilan Login</a:t>
            </a:r>
            <a:endParaRPr lang="x-none" altLang="id-ID" sz="3600" dirty="0">
              <a:solidFill>
                <a:schemeClr val="bg1"/>
              </a:solidFill>
            </a:endParaRPr>
          </a:p>
        </p:txBody>
      </p:sp>
      <p:pic>
        <p:nvPicPr>
          <p:cNvPr id="3" name="Picture 2"/>
          <p:cNvPicPr>
            <a:picLocks noChangeAspect="1"/>
          </p:cNvPicPr>
          <p:nvPr/>
        </p:nvPicPr>
        <p:blipFill rotWithShape="1">
          <a:blip r:embed="rId2"/>
          <a:srcRect t="15949" b="36835"/>
          <a:stretch/>
        </p:blipFill>
        <p:spPr>
          <a:xfrm>
            <a:off x="0" y="1094874"/>
            <a:ext cx="12192000" cy="3236494"/>
          </a:xfrm>
          <a:prstGeom prst="rect">
            <a:avLst/>
          </a:prstGeom>
        </p:spPr>
      </p:pic>
    </p:spTree>
    <p:extLst>
      <p:ext uri="{BB962C8B-B14F-4D97-AF65-F5344CB8AC3E}">
        <p14:creationId xmlns:p14="http://schemas.microsoft.com/office/powerpoint/2010/main" val="3497119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x-none" altLang="id-ID" sz="3600" dirty="0" smtClean="0">
                <a:solidFill>
                  <a:schemeClr val="bg1"/>
                </a:solidFill>
              </a:rPr>
              <a:t>Tampilan Dashboard</a:t>
            </a:r>
            <a:endParaRPr lang="x-none" altLang="id-ID" sz="3600" dirty="0">
              <a:solidFill>
                <a:schemeClr val="bg1"/>
              </a:solidFill>
            </a:endParaRPr>
          </a:p>
        </p:txBody>
      </p:sp>
      <p:pic>
        <p:nvPicPr>
          <p:cNvPr id="4" name="Picture 3"/>
          <p:cNvPicPr>
            <a:picLocks noChangeAspect="1"/>
          </p:cNvPicPr>
          <p:nvPr/>
        </p:nvPicPr>
        <p:blipFill rotWithShape="1">
          <a:blip r:embed="rId2"/>
          <a:srcRect t="9804" b="19986"/>
          <a:stretch/>
        </p:blipFill>
        <p:spPr>
          <a:xfrm>
            <a:off x="0" y="673768"/>
            <a:ext cx="12192000" cy="4812632"/>
          </a:xfrm>
          <a:prstGeom prst="rect">
            <a:avLst/>
          </a:prstGeom>
        </p:spPr>
      </p:pic>
    </p:spTree>
    <p:extLst>
      <p:ext uri="{BB962C8B-B14F-4D97-AF65-F5344CB8AC3E}">
        <p14:creationId xmlns:p14="http://schemas.microsoft.com/office/powerpoint/2010/main" val="488931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x-none" altLang="id-ID" sz="3600" dirty="0" smtClean="0">
                <a:solidFill>
                  <a:schemeClr val="bg1"/>
                </a:solidFill>
              </a:rPr>
              <a:t>Tampilan Poli</a:t>
            </a:r>
            <a:endParaRPr lang="x-none" altLang="id-ID" sz="3600" dirty="0">
              <a:solidFill>
                <a:schemeClr val="bg1"/>
              </a:solidFill>
            </a:endParaRPr>
          </a:p>
        </p:txBody>
      </p:sp>
      <p:pic>
        <p:nvPicPr>
          <p:cNvPr id="5" name="Picture 4"/>
          <p:cNvPicPr>
            <a:picLocks noChangeAspect="1"/>
          </p:cNvPicPr>
          <p:nvPr/>
        </p:nvPicPr>
        <p:blipFill rotWithShape="1">
          <a:blip r:embed="rId2"/>
          <a:srcRect t="17353" b="21565"/>
          <a:stretch/>
        </p:blipFill>
        <p:spPr>
          <a:xfrm>
            <a:off x="0" y="1191126"/>
            <a:ext cx="12192000" cy="4186990"/>
          </a:xfrm>
          <a:prstGeom prst="rect">
            <a:avLst/>
          </a:prstGeom>
        </p:spPr>
      </p:pic>
    </p:spTree>
    <p:extLst>
      <p:ext uri="{BB962C8B-B14F-4D97-AF65-F5344CB8AC3E}">
        <p14:creationId xmlns:p14="http://schemas.microsoft.com/office/powerpoint/2010/main" val="1814760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x-none" altLang="id-ID" sz="3600" dirty="0" smtClean="0">
                <a:solidFill>
                  <a:schemeClr val="bg1"/>
                </a:solidFill>
              </a:rPr>
              <a:t>Tampilan Tambah Poli</a:t>
            </a:r>
            <a:endParaRPr lang="x-none" altLang="id-ID" sz="3600" dirty="0">
              <a:solidFill>
                <a:schemeClr val="bg1"/>
              </a:solidFill>
            </a:endParaRPr>
          </a:p>
        </p:txBody>
      </p:sp>
      <p:pic>
        <p:nvPicPr>
          <p:cNvPr id="3" name="Picture 2"/>
          <p:cNvPicPr>
            <a:picLocks noChangeAspect="1"/>
          </p:cNvPicPr>
          <p:nvPr/>
        </p:nvPicPr>
        <p:blipFill rotWithShape="1">
          <a:blip r:embed="rId2"/>
          <a:srcRect t="7698" b="32272"/>
          <a:stretch/>
        </p:blipFill>
        <p:spPr>
          <a:xfrm>
            <a:off x="0" y="529390"/>
            <a:ext cx="12192000" cy="4114800"/>
          </a:xfrm>
          <a:prstGeom prst="rect">
            <a:avLst/>
          </a:prstGeom>
        </p:spPr>
      </p:pic>
    </p:spTree>
    <p:extLst>
      <p:ext uri="{BB962C8B-B14F-4D97-AF65-F5344CB8AC3E}">
        <p14:creationId xmlns:p14="http://schemas.microsoft.com/office/powerpoint/2010/main" val="28016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x-none" altLang="id-ID" sz="3600" dirty="0" smtClean="0">
                <a:solidFill>
                  <a:schemeClr val="bg1"/>
                </a:solidFill>
              </a:rPr>
              <a:t>Tampilan Edit Poli</a:t>
            </a:r>
            <a:endParaRPr lang="x-none" altLang="id-ID" sz="3600" dirty="0">
              <a:solidFill>
                <a:schemeClr val="bg1"/>
              </a:solidFill>
            </a:endParaRPr>
          </a:p>
        </p:txBody>
      </p:sp>
      <p:pic>
        <p:nvPicPr>
          <p:cNvPr id="3" name="Picture 2"/>
          <p:cNvPicPr>
            <a:picLocks noChangeAspect="1"/>
          </p:cNvPicPr>
          <p:nvPr/>
        </p:nvPicPr>
        <p:blipFill rotWithShape="1">
          <a:blip r:embed="rId2"/>
          <a:srcRect t="9454" b="32798"/>
          <a:stretch/>
        </p:blipFill>
        <p:spPr>
          <a:xfrm>
            <a:off x="0" y="649706"/>
            <a:ext cx="12192000" cy="3958390"/>
          </a:xfrm>
          <a:prstGeom prst="rect">
            <a:avLst/>
          </a:prstGeom>
        </p:spPr>
      </p:pic>
    </p:spTree>
    <p:extLst>
      <p:ext uri="{BB962C8B-B14F-4D97-AF65-F5344CB8AC3E}">
        <p14:creationId xmlns:p14="http://schemas.microsoft.com/office/powerpoint/2010/main" val="188409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x-none" altLang="id-ID" sz="3600" dirty="0" smtClean="0">
                <a:solidFill>
                  <a:schemeClr val="bg1"/>
                </a:solidFill>
              </a:rPr>
              <a:t>Tampilan Hapus Poli</a:t>
            </a:r>
            <a:endParaRPr lang="x-none" altLang="id-ID" sz="3600" dirty="0">
              <a:solidFill>
                <a:schemeClr val="bg1"/>
              </a:solidFill>
            </a:endParaRPr>
          </a:p>
        </p:txBody>
      </p:sp>
      <p:pic>
        <p:nvPicPr>
          <p:cNvPr id="3" name="Picture 2"/>
          <p:cNvPicPr>
            <a:picLocks noChangeAspect="1"/>
          </p:cNvPicPr>
          <p:nvPr/>
        </p:nvPicPr>
        <p:blipFill rotWithShape="1">
          <a:blip r:embed="rId2"/>
          <a:srcRect t="25427" b="20863"/>
          <a:stretch/>
        </p:blipFill>
        <p:spPr>
          <a:xfrm>
            <a:off x="0" y="1744579"/>
            <a:ext cx="12192000" cy="3681663"/>
          </a:xfrm>
          <a:prstGeom prst="rect">
            <a:avLst/>
          </a:prstGeom>
        </p:spPr>
      </p:pic>
    </p:spTree>
    <p:extLst>
      <p:ext uri="{BB962C8B-B14F-4D97-AF65-F5344CB8AC3E}">
        <p14:creationId xmlns:p14="http://schemas.microsoft.com/office/powerpoint/2010/main" val="3331878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x-none" altLang="id-ID" sz="3600" dirty="0" smtClean="0">
                <a:solidFill>
                  <a:schemeClr val="bg1"/>
                </a:solidFill>
              </a:rPr>
              <a:t>Tampilan Obat</a:t>
            </a:r>
            <a:endParaRPr lang="x-none" altLang="id-ID" sz="3600" dirty="0">
              <a:solidFill>
                <a:schemeClr val="bg1"/>
              </a:solidFill>
            </a:endParaRPr>
          </a:p>
        </p:txBody>
      </p:sp>
      <p:pic>
        <p:nvPicPr>
          <p:cNvPr id="3" name="Picture 2"/>
          <p:cNvPicPr>
            <a:picLocks noChangeAspect="1"/>
          </p:cNvPicPr>
          <p:nvPr/>
        </p:nvPicPr>
        <p:blipFill rotWithShape="1">
          <a:blip r:embed="rId2"/>
          <a:srcRect t="18406" b="28411"/>
          <a:stretch/>
        </p:blipFill>
        <p:spPr>
          <a:xfrm>
            <a:off x="0" y="1263316"/>
            <a:ext cx="12192000" cy="3645568"/>
          </a:xfrm>
          <a:prstGeom prst="rect">
            <a:avLst/>
          </a:prstGeom>
        </p:spPr>
      </p:pic>
    </p:spTree>
    <p:extLst>
      <p:ext uri="{BB962C8B-B14F-4D97-AF65-F5344CB8AC3E}">
        <p14:creationId xmlns:p14="http://schemas.microsoft.com/office/powerpoint/2010/main" val="249080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24840" y="307340"/>
            <a:ext cx="10810240" cy="1383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dirty="0" smtClean="0"/>
              <a:t>PENGERTIAN</a:t>
            </a:r>
            <a:endParaRPr lang="id-ID" sz="3200" dirty="0"/>
          </a:p>
        </p:txBody>
      </p:sp>
      <p:sp>
        <p:nvSpPr>
          <p:cNvPr id="6" name="Rounded Rectangle 5"/>
          <p:cNvSpPr/>
          <p:nvPr/>
        </p:nvSpPr>
        <p:spPr>
          <a:xfrm>
            <a:off x="610235" y="1957070"/>
            <a:ext cx="10736580" cy="3799205"/>
          </a:xfrm>
          <a:prstGeom prst="roundRect">
            <a:avLst>
              <a:gd name="adj" fmla="val 8821"/>
            </a:avLst>
          </a:prstGeom>
        </p:spPr>
        <p:style>
          <a:lnRef idx="1">
            <a:schemeClr val="accent1"/>
          </a:lnRef>
          <a:fillRef idx="2">
            <a:schemeClr val="accent1"/>
          </a:fillRef>
          <a:effectRef idx="1">
            <a:schemeClr val="accent1"/>
          </a:effectRef>
          <a:fontRef idx="minor">
            <a:schemeClr val="dk1"/>
          </a:fontRef>
        </p:style>
        <p:txBody>
          <a:bodyPr rtlCol="0" anchor="ctr"/>
          <a:lstStyle/>
          <a:p>
            <a:pPr algn="just"/>
            <a:r>
              <a:rPr lang="id-ID" sz="2800" dirty="0" smtClean="0">
                <a:solidFill>
                  <a:schemeClr val="tx2">
                    <a:lumMod val="90000"/>
                    <a:lumOff val="10000"/>
                  </a:schemeClr>
                </a:solidFill>
              </a:rPr>
              <a:t>	</a:t>
            </a:r>
            <a:r>
              <a:rPr lang="id-ID" sz="3200" dirty="0" smtClean="0">
                <a:solidFill>
                  <a:schemeClr val="tx2">
                    <a:lumMod val="90000"/>
                    <a:lumOff val="10000"/>
                  </a:schemeClr>
                </a:solidFill>
              </a:rPr>
              <a:t>S</a:t>
            </a:r>
            <a:r>
              <a:rPr lang="x-none" altLang="id-ID" sz="3200" dirty="0" smtClean="0">
                <a:solidFill>
                  <a:schemeClr val="tx2">
                    <a:lumMod val="90000"/>
                    <a:lumOff val="10000"/>
                  </a:schemeClr>
                </a:solidFill>
              </a:rPr>
              <a:t>istem poliklinik merupakan sistem yang mengelola dan mengatur administrasi di poliklinik. Sistem ini mempermudah pegawai untuk menginput dan mengelola data yang ada pada poliklinik. Didalam sistem ini terdapat pengelolaan data dokter, obat, pasien serta rekam medis pada poliklinik tersebut.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p:cTn id="25"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circle(in)">
                                      <p:cBhvr>
                                        <p:cTn id="32" dur="20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wipe(down)">
                                      <p:cBhvr>
                                        <p:cTn id="3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x-none" altLang="id-ID" sz="3600" dirty="0" smtClean="0">
                <a:solidFill>
                  <a:schemeClr val="bg1"/>
                </a:solidFill>
              </a:rPr>
              <a:t>Tampilan Tambah Obat</a:t>
            </a:r>
            <a:endParaRPr lang="x-none" altLang="id-ID" sz="3600" dirty="0">
              <a:solidFill>
                <a:schemeClr val="bg1"/>
              </a:solidFill>
            </a:endParaRPr>
          </a:p>
        </p:txBody>
      </p:sp>
      <p:pic>
        <p:nvPicPr>
          <p:cNvPr id="3" name="Picture 2"/>
          <p:cNvPicPr>
            <a:picLocks noChangeAspect="1"/>
          </p:cNvPicPr>
          <p:nvPr/>
        </p:nvPicPr>
        <p:blipFill rotWithShape="1">
          <a:blip r:embed="rId2"/>
          <a:srcRect t="12087" b="20688"/>
          <a:stretch/>
        </p:blipFill>
        <p:spPr>
          <a:xfrm>
            <a:off x="0" y="830179"/>
            <a:ext cx="12192000" cy="4608095"/>
          </a:xfrm>
          <a:prstGeom prst="rect">
            <a:avLst/>
          </a:prstGeom>
        </p:spPr>
      </p:pic>
    </p:spTree>
    <p:extLst>
      <p:ext uri="{BB962C8B-B14F-4D97-AF65-F5344CB8AC3E}">
        <p14:creationId xmlns:p14="http://schemas.microsoft.com/office/powerpoint/2010/main" val="2328484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x-none" altLang="id-ID" sz="3600" dirty="0" smtClean="0">
                <a:solidFill>
                  <a:schemeClr val="bg1"/>
                </a:solidFill>
              </a:rPr>
              <a:t>Tampilan Edit Obat</a:t>
            </a:r>
            <a:endParaRPr lang="x-none" altLang="id-ID" sz="3600" dirty="0">
              <a:solidFill>
                <a:schemeClr val="bg1"/>
              </a:solidFill>
            </a:endParaRPr>
          </a:p>
        </p:txBody>
      </p:sp>
      <p:pic>
        <p:nvPicPr>
          <p:cNvPr id="3" name="Picture 2"/>
          <p:cNvPicPr>
            <a:picLocks noChangeAspect="1"/>
          </p:cNvPicPr>
          <p:nvPr/>
        </p:nvPicPr>
        <p:blipFill rotWithShape="1">
          <a:blip r:embed="rId2"/>
          <a:srcRect t="15598" b="17879"/>
          <a:stretch/>
        </p:blipFill>
        <p:spPr>
          <a:xfrm>
            <a:off x="0" y="1070812"/>
            <a:ext cx="12192000" cy="4559968"/>
          </a:xfrm>
          <a:prstGeom prst="rect">
            <a:avLst/>
          </a:prstGeom>
        </p:spPr>
      </p:pic>
    </p:spTree>
    <p:extLst>
      <p:ext uri="{BB962C8B-B14F-4D97-AF65-F5344CB8AC3E}">
        <p14:creationId xmlns:p14="http://schemas.microsoft.com/office/powerpoint/2010/main" val="1187119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x-none" altLang="id-ID" sz="3600" dirty="0" smtClean="0">
                <a:solidFill>
                  <a:schemeClr val="bg1"/>
                </a:solidFill>
              </a:rPr>
              <a:t>Tampilan Hapus Obat</a:t>
            </a:r>
            <a:endParaRPr lang="x-none" altLang="id-ID" sz="3600" dirty="0">
              <a:solidFill>
                <a:schemeClr val="bg1"/>
              </a:solidFill>
            </a:endParaRPr>
          </a:p>
        </p:txBody>
      </p:sp>
      <p:pic>
        <p:nvPicPr>
          <p:cNvPr id="3" name="Picture 2"/>
          <p:cNvPicPr>
            <a:picLocks noChangeAspect="1"/>
          </p:cNvPicPr>
          <p:nvPr/>
        </p:nvPicPr>
        <p:blipFill rotWithShape="1">
          <a:blip r:embed="rId2"/>
          <a:srcRect t="20511" b="19108"/>
          <a:stretch/>
        </p:blipFill>
        <p:spPr>
          <a:xfrm>
            <a:off x="0" y="1407695"/>
            <a:ext cx="12192000" cy="4138863"/>
          </a:xfrm>
          <a:prstGeom prst="rect">
            <a:avLst/>
          </a:prstGeom>
        </p:spPr>
      </p:pic>
    </p:spTree>
    <p:extLst>
      <p:ext uri="{BB962C8B-B14F-4D97-AF65-F5344CB8AC3E}">
        <p14:creationId xmlns:p14="http://schemas.microsoft.com/office/powerpoint/2010/main" val="281399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x-none" altLang="id-ID" sz="3600" dirty="0" smtClean="0">
                <a:solidFill>
                  <a:schemeClr val="bg1"/>
                </a:solidFill>
              </a:rPr>
              <a:t>Tampilan Dokter</a:t>
            </a:r>
            <a:endParaRPr lang="x-none" altLang="id-ID" sz="3600" dirty="0">
              <a:solidFill>
                <a:schemeClr val="bg1"/>
              </a:solidFill>
            </a:endParaRPr>
          </a:p>
        </p:txBody>
      </p:sp>
      <p:pic>
        <p:nvPicPr>
          <p:cNvPr id="3" name="Picture 2"/>
          <p:cNvPicPr>
            <a:picLocks noChangeAspect="1"/>
          </p:cNvPicPr>
          <p:nvPr/>
        </p:nvPicPr>
        <p:blipFill rotWithShape="1">
          <a:blip r:embed="rId2"/>
          <a:srcRect t="16826" b="29288"/>
          <a:stretch/>
        </p:blipFill>
        <p:spPr>
          <a:xfrm>
            <a:off x="0" y="1155032"/>
            <a:ext cx="12192000" cy="3693694"/>
          </a:xfrm>
          <a:prstGeom prst="rect">
            <a:avLst/>
          </a:prstGeom>
        </p:spPr>
      </p:pic>
    </p:spTree>
    <p:extLst>
      <p:ext uri="{BB962C8B-B14F-4D97-AF65-F5344CB8AC3E}">
        <p14:creationId xmlns:p14="http://schemas.microsoft.com/office/powerpoint/2010/main" val="2315033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x-none" altLang="id-ID" sz="3600" dirty="0" smtClean="0">
                <a:solidFill>
                  <a:schemeClr val="bg1"/>
                </a:solidFill>
              </a:rPr>
              <a:t>Tampilan TambahDokter</a:t>
            </a:r>
            <a:endParaRPr lang="x-none" altLang="id-ID" sz="3600" dirty="0">
              <a:solidFill>
                <a:schemeClr val="bg1"/>
              </a:solidFill>
            </a:endParaRPr>
          </a:p>
        </p:txBody>
      </p:sp>
      <p:pic>
        <p:nvPicPr>
          <p:cNvPr id="4" name="Picture 3"/>
          <p:cNvPicPr>
            <a:picLocks noChangeAspect="1"/>
          </p:cNvPicPr>
          <p:nvPr/>
        </p:nvPicPr>
        <p:blipFill rotWithShape="1">
          <a:blip r:embed="rId2"/>
          <a:srcRect t="9628" b="25603"/>
          <a:stretch/>
        </p:blipFill>
        <p:spPr>
          <a:xfrm>
            <a:off x="0" y="661738"/>
            <a:ext cx="12192000" cy="4439652"/>
          </a:xfrm>
          <a:prstGeom prst="rect">
            <a:avLst/>
          </a:prstGeom>
        </p:spPr>
      </p:pic>
    </p:spTree>
    <p:extLst>
      <p:ext uri="{BB962C8B-B14F-4D97-AF65-F5344CB8AC3E}">
        <p14:creationId xmlns:p14="http://schemas.microsoft.com/office/powerpoint/2010/main" val="4006369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x-none" altLang="id-ID" sz="3600" dirty="0" smtClean="0">
                <a:solidFill>
                  <a:schemeClr val="bg1"/>
                </a:solidFill>
              </a:rPr>
              <a:t>Tampilan Edit Dokter</a:t>
            </a:r>
            <a:endParaRPr lang="x-none" altLang="id-ID" sz="3600" dirty="0">
              <a:solidFill>
                <a:schemeClr val="bg1"/>
              </a:solidFill>
            </a:endParaRPr>
          </a:p>
        </p:txBody>
      </p:sp>
      <p:pic>
        <p:nvPicPr>
          <p:cNvPr id="3" name="Picture 2"/>
          <p:cNvPicPr>
            <a:picLocks noChangeAspect="1"/>
          </p:cNvPicPr>
          <p:nvPr/>
        </p:nvPicPr>
        <p:blipFill rotWithShape="1">
          <a:blip r:embed="rId2"/>
          <a:srcRect t="16475" b="20513"/>
          <a:stretch/>
        </p:blipFill>
        <p:spPr>
          <a:xfrm>
            <a:off x="0" y="1130968"/>
            <a:ext cx="12192000" cy="4319337"/>
          </a:xfrm>
          <a:prstGeom prst="rect">
            <a:avLst/>
          </a:prstGeom>
        </p:spPr>
      </p:pic>
    </p:spTree>
    <p:extLst>
      <p:ext uri="{BB962C8B-B14F-4D97-AF65-F5344CB8AC3E}">
        <p14:creationId xmlns:p14="http://schemas.microsoft.com/office/powerpoint/2010/main" val="33426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x-none" altLang="id-ID" sz="3600" dirty="0" smtClean="0">
                <a:solidFill>
                  <a:schemeClr val="bg1"/>
                </a:solidFill>
              </a:rPr>
              <a:t>Tampilan Hapus Dokter</a:t>
            </a:r>
            <a:endParaRPr lang="x-none" altLang="id-ID" sz="3600" dirty="0">
              <a:solidFill>
                <a:schemeClr val="bg1"/>
              </a:solidFill>
            </a:endParaRPr>
          </a:p>
        </p:txBody>
      </p:sp>
      <p:pic>
        <p:nvPicPr>
          <p:cNvPr id="4" name="Picture 3"/>
          <p:cNvPicPr>
            <a:picLocks noChangeAspect="1"/>
          </p:cNvPicPr>
          <p:nvPr/>
        </p:nvPicPr>
        <p:blipFill rotWithShape="1">
          <a:blip r:embed="rId2"/>
          <a:srcRect t="28411" b="24724"/>
          <a:stretch/>
        </p:blipFill>
        <p:spPr>
          <a:xfrm>
            <a:off x="0" y="1949116"/>
            <a:ext cx="12192000" cy="3212431"/>
          </a:xfrm>
          <a:prstGeom prst="rect">
            <a:avLst/>
          </a:prstGeom>
        </p:spPr>
      </p:pic>
    </p:spTree>
    <p:extLst>
      <p:ext uri="{BB962C8B-B14F-4D97-AF65-F5344CB8AC3E}">
        <p14:creationId xmlns:p14="http://schemas.microsoft.com/office/powerpoint/2010/main" val="1846054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x-none" altLang="id-ID" sz="3600" dirty="0" smtClean="0">
                <a:solidFill>
                  <a:schemeClr val="bg1"/>
                </a:solidFill>
              </a:rPr>
              <a:t>Tampilan Pasien </a:t>
            </a:r>
            <a:endParaRPr lang="x-none" altLang="id-ID" sz="3600" dirty="0">
              <a:solidFill>
                <a:schemeClr val="bg1"/>
              </a:solidFill>
            </a:endParaRPr>
          </a:p>
        </p:txBody>
      </p:sp>
      <p:pic>
        <p:nvPicPr>
          <p:cNvPr id="3" name="Picture 2"/>
          <p:cNvPicPr>
            <a:picLocks noChangeAspect="1"/>
          </p:cNvPicPr>
          <p:nvPr/>
        </p:nvPicPr>
        <p:blipFill rotWithShape="1">
          <a:blip r:embed="rId2"/>
          <a:srcRect t="15422" b="28937"/>
          <a:stretch/>
        </p:blipFill>
        <p:spPr>
          <a:xfrm>
            <a:off x="0" y="1058780"/>
            <a:ext cx="12192000" cy="3814010"/>
          </a:xfrm>
          <a:prstGeom prst="rect">
            <a:avLst/>
          </a:prstGeom>
        </p:spPr>
      </p:pic>
    </p:spTree>
    <p:extLst>
      <p:ext uri="{BB962C8B-B14F-4D97-AF65-F5344CB8AC3E}">
        <p14:creationId xmlns:p14="http://schemas.microsoft.com/office/powerpoint/2010/main" val="28945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x-none" altLang="id-ID" sz="3600" dirty="0" smtClean="0">
                <a:solidFill>
                  <a:schemeClr val="bg1"/>
                </a:solidFill>
              </a:rPr>
              <a:t>Tampilan Tambah Pasien</a:t>
            </a:r>
            <a:endParaRPr lang="x-none" altLang="id-ID" sz="3600" dirty="0">
              <a:solidFill>
                <a:schemeClr val="bg1"/>
              </a:solidFill>
            </a:endParaRPr>
          </a:p>
        </p:txBody>
      </p:sp>
      <p:pic>
        <p:nvPicPr>
          <p:cNvPr id="3" name="Picture 2"/>
          <p:cNvPicPr>
            <a:picLocks noChangeAspect="1"/>
          </p:cNvPicPr>
          <p:nvPr/>
        </p:nvPicPr>
        <p:blipFill rotWithShape="1">
          <a:blip r:embed="rId2"/>
          <a:srcRect t="7873" b="28938"/>
          <a:stretch/>
        </p:blipFill>
        <p:spPr>
          <a:xfrm>
            <a:off x="0" y="541422"/>
            <a:ext cx="12192000" cy="4331368"/>
          </a:xfrm>
          <a:prstGeom prst="rect">
            <a:avLst/>
          </a:prstGeom>
        </p:spPr>
      </p:pic>
    </p:spTree>
    <p:extLst>
      <p:ext uri="{BB962C8B-B14F-4D97-AF65-F5344CB8AC3E}">
        <p14:creationId xmlns:p14="http://schemas.microsoft.com/office/powerpoint/2010/main" val="296911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x-none" altLang="id-ID" sz="3600" dirty="0" smtClean="0">
                <a:solidFill>
                  <a:schemeClr val="bg1"/>
                </a:solidFill>
              </a:rPr>
              <a:t>Tampilan Edit Pasien</a:t>
            </a:r>
            <a:endParaRPr lang="x-none" altLang="id-ID" sz="3600" dirty="0">
              <a:solidFill>
                <a:schemeClr val="bg1"/>
              </a:solidFill>
            </a:endParaRPr>
          </a:p>
        </p:txBody>
      </p:sp>
      <p:pic>
        <p:nvPicPr>
          <p:cNvPr id="3" name="Picture 2"/>
          <p:cNvPicPr>
            <a:picLocks noChangeAspect="1"/>
          </p:cNvPicPr>
          <p:nvPr/>
        </p:nvPicPr>
        <p:blipFill rotWithShape="1">
          <a:blip r:embed="rId2"/>
          <a:srcRect t="15949" b="24548"/>
          <a:stretch/>
        </p:blipFill>
        <p:spPr>
          <a:xfrm>
            <a:off x="0" y="1082842"/>
            <a:ext cx="12192000" cy="4078705"/>
          </a:xfrm>
          <a:prstGeom prst="rect">
            <a:avLst/>
          </a:prstGeom>
        </p:spPr>
      </p:pic>
    </p:spTree>
    <p:extLst>
      <p:ext uri="{BB962C8B-B14F-4D97-AF65-F5344CB8AC3E}">
        <p14:creationId xmlns:p14="http://schemas.microsoft.com/office/powerpoint/2010/main" val="609017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id-ID" sz="3600" dirty="0" smtClean="0">
                <a:solidFill>
                  <a:schemeClr val="bg1"/>
                </a:solidFill>
              </a:rPr>
              <a:t>PEMBUATAN</a:t>
            </a:r>
            <a:endParaRPr lang="id-ID" sz="3600" dirty="0">
              <a:solidFill>
                <a:schemeClr val="bg1"/>
              </a:solidFill>
            </a:endParaRPr>
          </a:p>
        </p:txBody>
      </p:sp>
      <p:sp>
        <p:nvSpPr>
          <p:cNvPr id="8" name="TextBox 7"/>
          <p:cNvSpPr txBox="1"/>
          <p:nvPr/>
        </p:nvSpPr>
        <p:spPr>
          <a:xfrm>
            <a:off x="886908" y="1025185"/>
            <a:ext cx="9607758" cy="523220"/>
          </a:xfrm>
          <a:prstGeom prst="rect">
            <a:avLst/>
          </a:prstGeom>
          <a:noFill/>
        </p:spPr>
        <p:txBody>
          <a:bodyPr wrap="none" rtlCol="0">
            <a:spAutoFit/>
          </a:bodyPr>
          <a:lstStyle/>
          <a:p>
            <a:r>
              <a:rPr lang="id-ID" sz="2800" dirty="0" smtClean="0"/>
              <a:t>Berikut adalah komponen pendukung dalam pembuatannya, yaitu:</a:t>
            </a:r>
            <a:endParaRPr lang="id-ID" sz="28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127" y="3786315"/>
            <a:ext cx="1814848" cy="1814848"/>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3880" y="1846971"/>
            <a:ext cx="2737802" cy="1368901"/>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8883" y="4029559"/>
            <a:ext cx="2047741" cy="290779"/>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93276" y="4409540"/>
            <a:ext cx="1959735" cy="1059482"/>
          </a:xfrm>
          <a:prstGeom prst="rect">
            <a:avLst/>
          </a:prstGeom>
        </p:spPr>
      </p:pic>
      <p:pic>
        <p:nvPicPr>
          <p:cNvPr id="2" name="Picture 1" descr="sweetalert2"/>
          <p:cNvPicPr>
            <a:picLocks noChangeAspect="1"/>
          </p:cNvPicPr>
          <p:nvPr/>
        </p:nvPicPr>
        <p:blipFill>
          <a:blip r:embed="rId6"/>
          <a:stretch>
            <a:fillRect/>
          </a:stretch>
        </p:blipFill>
        <p:spPr>
          <a:xfrm>
            <a:off x="1461135" y="1983740"/>
            <a:ext cx="3858260" cy="11906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par>
                                <p:cTn id="24" presetID="16" presetClass="entr" presetSubtype="21"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arn(inVertical)">
                                      <p:cBhvr>
                                        <p:cTn id="26" dur="500"/>
                                        <p:tgtEl>
                                          <p:spTgt spid="15"/>
                                        </p:tgtEl>
                                      </p:cBhvr>
                                    </p:animEffect>
                                  </p:childTnLst>
                                </p:cTn>
                              </p:par>
                              <p:par>
                                <p:cTn id="27" presetID="42"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anim calcmode="lin" valueType="num">
                                      <p:cBhvr>
                                        <p:cTn id="30" dur="1000" fill="hold"/>
                                        <p:tgtEl>
                                          <p:spTgt spid="17"/>
                                        </p:tgtEl>
                                        <p:attrNameLst>
                                          <p:attrName>ppt_x</p:attrName>
                                        </p:attrNameLst>
                                      </p:cBhvr>
                                      <p:tavLst>
                                        <p:tav tm="0">
                                          <p:val>
                                            <p:strVal val="#ppt_x"/>
                                          </p:val>
                                        </p:tav>
                                        <p:tav tm="100000">
                                          <p:val>
                                            <p:strVal val="#ppt_x"/>
                                          </p:val>
                                        </p:tav>
                                      </p:tavLst>
                                    </p:anim>
                                    <p:anim calcmode="lin" valueType="num">
                                      <p:cBhvr>
                                        <p:cTn id="3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x-none" altLang="id-ID" sz="3600" dirty="0" smtClean="0">
                <a:solidFill>
                  <a:schemeClr val="bg1"/>
                </a:solidFill>
              </a:rPr>
              <a:t>Tampilan Hapus Pasien</a:t>
            </a:r>
            <a:endParaRPr lang="x-none" altLang="id-ID" sz="3600" dirty="0">
              <a:solidFill>
                <a:schemeClr val="bg1"/>
              </a:solidFill>
            </a:endParaRPr>
          </a:p>
        </p:txBody>
      </p:sp>
      <p:pic>
        <p:nvPicPr>
          <p:cNvPr id="4" name="Picture 3"/>
          <p:cNvPicPr>
            <a:picLocks noChangeAspect="1"/>
          </p:cNvPicPr>
          <p:nvPr/>
        </p:nvPicPr>
        <p:blipFill rotWithShape="1">
          <a:blip r:embed="rId2"/>
          <a:srcRect t="24023" b="20688"/>
          <a:stretch/>
        </p:blipFill>
        <p:spPr>
          <a:xfrm>
            <a:off x="0" y="1648326"/>
            <a:ext cx="12192000" cy="3789948"/>
          </a:xfrm>
          <a:prstGeom prst="rect">
            <a:avLst/>
          </a:prstGeom>
        </p:spPr>
      </p:pic>
    </p:spTree>
    <p:extLst>
      <p:ext uri="{BB962C8B-B14F-4D97-AF65-F5344CB8AC3E}">
        <p14:creationId xmlns:p14="http://schemas.microsoft.com/office/powerpoint/2010/main" val="3636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x-none" altLang="id-ID" sz="3600" dirty="0" smtClean="0">
                <a:solidFill>
                  <a:schemeClr val="bg1"/>
                </a:solidFill>
              </a:rPr>
              <a:t>Tampilan Rekam Medis</a:t>
            </a:r>
            <a:endParaRPr lang="x-none" altLang="id-ID" sz="3600" dirty="0">
              <a:solidFill>
                <a:schemeClr val="bg1"/>
              </a:solidFill>
            </a:endParaRPr>
          </a:p>
        </p:txBody>
      </p:sp>
      <p:pic>
        <p:nvPicPr>
          <p:cNvPr id="3" name="Picture 2"/>
          <p:cNvPicPr>
            <a:picLocks noChangeAspect="1"/>
          </p:cNvPicPr>
          <p:nvPr/>
        </p:nvPicPr>
        <p:blipFill rotWithShape="1">
          <a:blip r:embed="rId2"/>
          <a:srcRect t="17177" b="21214"/>
          <a:stretch/>
        </p:blipFill>
        <p:spPr>
          <a:xfrm>
            <a:off x="0" y="1179096"/>
            <a:ext cx="12192000" cy="4223084"/>
          </a:xfrm>
          <a:prstGeom prst="rect">
            <a:avLst/>
          </a:prstGeom>
        </p:spPr>
      </p:pic>
    </p:spTree>
    <p:extLst>
      <p:ext uri="{BB962C8B-B14F-4D97-AF65-F5344CB8AC3E}">
        <p14:creationId xmlns:p14="http://schemas.microsoft.com/office/powerpoint/2010/main" val="138680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x-none" altLang="id-ID" sz="3600" dirty="0" smtClean="0">
                <a:solidFill>
                  <a:schemeClr val="bg1"/>
                </a:solidFill>
              </a:rPr>
              <a:t>Tampilan Detail Rekam Medis</a:t>
            </a:r>
            <a:endParaRPr lang="x-none" altLang="id-ID" sz="3600" dirty="0">
              <a:solidFill>
                <a:schemeClr val="bg1"/>
              </a:solidFill>
            </a:endParaRPr>
          </a:p>
        </p:txBody>
      </p:sp>
      <p:pic>
        <p:nvPicPr>
          <p:cNvPr id="4" name="Picture 3"/>
          <p:cNvPicPr>
            <a:picLocks noChangeAspect="1"/>
          </p:cNvPicPr>
          <p:nvPr/>
        </p:nvPicPr>
        <p:blipFill rotWithShape="1">
          <a:blip r:embed="rId2"/>
          <a:srcRect t="18054" b="14018"/>
          <a:stretch/>
        </p:blipFill>
        <p:spPr>
          <a:xfrm>
            <a:off x="0" y="1239253"/>
            <a:ext cx="12192000" cy="4656221"/>
          </a:xfrm>
          <a:prstGeom prst="rect">
            <a:avLst/>
          </a:prstGeom>
        </p:spPr>
      </p:pic>
    </p:spTree>
    <p:extLst>
      <p:ext uri="{BB962C8B-B14F-4D97-AF65-F5344CB8AC3E}">
        <p14:creationId xmlns:p14="http://schemas.microsoft.com/office/powerpoint/2010/main" val="80425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x-none" altLang="id-ID" sz="3600" dirty="0" smtClean="0">
                <a:solidFill>
                  <a:schemeClr val="bg1"/>
                </a:solidFill>
              </a:rPr>
              <a:t>Tampilan Lihat Struk Detail </a:t>
            </a:r>
            <a:endParaRPr lang="x-none" altLang="id-ID" sz="3600" dirty="0">
              <a:solidFill>
                <a:schemeClr val="bg1"/>
              </a:solidFill>
            </a:endParaRPr>
          </a:p>
        </p:txBody>
      </p:sp>
      <p:pic>
        <p:nvPicPr>
          <p:cNvPr id="3" name="Picture 2"/>
          <p:cNvPicPr>
            <a:picLocks noChangeAspect="1"/>
          </p:cNvPicPr>
          <p:nvPr/>
        </p:nvPicPr>
        <p:blipFill rotWithShape="1">
          <a:blip r:embed="rId2"/>
          <a:srcRect t="15948" b="9981"/>
          <a:stretch/>
        </p:blipFill>
        <p:spPr>
          <a:xfrm>
            <a:off x="0" y="1094874"/>
            <a:ext cx="12192000" cy="5077326"/>
          </a:xfrm>
          <a:prstGeom prst="rect">
            <a:avLst/>
          </a:prstGeom>
        </p:spPr>
      </p:pic>
    </p:spTree>
    <p:extLst>
      <p:ext uri="{BB962C8B-B14F-4D97-AF65-F5344CB8AC3E}">
        <p14:creationId xmlns:p14="http://schemas.microsoft.com/office/powerpoint/2010/main" val="1265347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3960544"/>
          </a:xfrm>
        </p:spPr>
        <p:txBody>
          <a:bodyPr/>
          <a:lstStyle/>
          <a:p>
            <a:r>
              <a:rPr lang="id-ID" dirty="0" smtClean="0"/>
              <a:t>				Terima Kasih</a:t>
            </a:r>
            <a:endParaRPr lang="id-ID" dirty="0"/>
          </a:p>
        </p:txBody>
      </p:sp>
    </p:spTree>
    <p:extLst>
      <p:ext uri="{BB962C8B-B14F-4D97-AF65-F5344CB8AC3E}">
        <p14:creationId xmlns:p14="http://schemas.microsoft.com/office/powerpoint/2010/main" val="4195313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468630" y="765810"/>
            <a:ext cx="2124710" cy="81216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altLang="id-ID" sz="3200" dirty="0">
                <a:solidFill>
                  <a:schemeClr val="tx1"/>
                </a:solidFill>
              </a:rPr>
              <a:t>OBAT</a:t>
            </a:r>
          </a:p>
        </p:txBody>
      </p:sp>
      <p:sp>
        <p:nvSpPr>
          <p:cNvPr id="7" name="Rectangle 6"/>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x-none" altLang="id-ID" sz="3600" dirty="0">
                <a:solidFill>
                  <a:schemeClr val="bg1"/>
                </a:solidFill>
              </a:rPr>
              <a:t>Relasi Tabel</a:t>
            </a:r>
          </a:p>
        </p:txBody>
      </p:sp>
      <p:sp>
        <p:nvSpPr>
          <p:cNvPr id="2" name="Rounded Rectangle 1"/>
          <p:cNvSpPr/>
          <p:nvPr/>
        </p:nvSpPr>
        <p:spPr>
          <a:xfrm>
            <a:off x="367665" y="5319395"/>
            <a:ext cx="2124710" cy="81216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altLang="id-ID" sz="3200" dirty="0">
                <a:solidFill>
                  <a:schemeClr val="tx1"/>
                </a:solidFill>
              </a:rPr>
              <a:t>DOKTER</a:t>
            </a:r>
          </a:p>
        </p:txBody>
      </p:sp>
      <p:sp>
        <p:nvSpPr>
          <p:cNvPr id="3" name="Rounded Rectangle 2"/>
          <p:cNvSpPr/>
          <p:nvPr/>
        </p:nvSpPr>
        <p:spPr>
          <a:xfrm>
            <a:off x="465455" y="2997835"/>
            <a:ext cx="2124710" cy="81216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altLang="id-ID" sz="3200" dirty="0">
                <a:solidFill>
                  <a:schemeClr val="tx1"/>
                </a:solidFill>
              </a:rPr>
              <a:t>POLI</a:t>
            </a:r>
          </a:p>
        </p:txBody>
      </p:sp>
      <p:sp>
        <p:nvSpPr>
          <p:cNvPr id="4" name="Rounded Rectangle 3"/>
          <p:cNvSpPr/>
          <p:nvPr/>
        </p:nvSpPr>
        <p:spPr>
          <a:xfrm>
            <a:off x="7106285" y="3067685"/>
            <a:ext cx="4301490" cy="81216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altLang="id-ID" sz="3200" dirty="0">
                <a:solidFill>
                  <a:schemeClr val="tx1"/>
                </a:solidFill>
              </a:rPr>
              <a:t>MEDICAL_RECORD</a:t>
            </a:r>
          </a:p>
        </p:txBody>
      </p:sp>
      <p:sp>
        <p:nvSpPr>
          <p:cNvPr id="5" name="Rounded Rectangle 4"/>
          <p:cNvSpPr/>
          <p:nvPr/>
        </p:nvSpPr>
        <p:spPr>
          <a:xfrm>
            <a:off x="4345305" y="836295"/>
            <a:ext cx="2124710" cy="81216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altLang="id-ID" sz="3200" dirty="0">
                <a:solidFill>
                  <a:schemeClr val="tx1"/>
                </a:solidFill>
              </a:rPr>
              <a:t>PASIEN</a:t>
            </a:r>
          </a:p>
        </p:txBody>
      </p:sp>
      <p:sp>
        <p:nvSpPr>
          <p:cNvPr id="6" name="Rounded Rectangle 5"/>
          <p:cNvSpPr/>
          <p:nvPr/>
        </p:nvSpPr>
        <p:spPr>
          <a:xfrm>
            <a:off x="5086985" y="5354955"/>
            <a:ext cx="6247765" cy="81216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altLang="id-ID" sz="3200" dirty="0">
                <a:solidFill>
                  <a:schemeClr val="tx1"/>
                </a:solidFill>
              </a:rPr>
              <a:t>DETAIL_MEDICAL_RECORD</a:t>
            </a:r>
          </a:p>
        </p:txBody>
      </p:sp>
      <p:sp>
        <p:nvSpPr>
          <p:cNvPr id="12" name="Rounded Rectangle 11"/>
          <p:cNvSpPr/>
          <p:nvPr/>
        </p:nvSpPr>
        <p:spPr>
          <a:xfrm>
            <a:off x="8688070" y="993775"/>
            <a:ext cx="2124710" cy="81216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x-none" altLang="id-ID" sz="3200" dirty="0">
                <a:solidFill>
                  <a:schemeClr val="tx1"/>
                </a:solidFill>
              </a:rPr>
              <a:t>USERS</a:t>
            </a:r>
          </a:p>
        </p:txBody>
      </p:sp>
      <p:cxnSp>
        <p:nvCxnSpPr>
          <p:cNvPr id="16" name="Elbow Connector 15"/>
          <p:cNvCxnSpPr>
            <a:stCxn id="3" idx="3"/>
            <a:endCxn id="2" idx="3"/>
          </p:cNvCxnSpPr>
          <p:nvPr/>
        </p:nvCxnSpPr>
        <p:spPr>
          <a:xfrm flipH="1">
            <a:off x="2492375" y="3404235"/>
            <a:ext cx="97790" cy="2321560"/>
          </a:xfrm>
          <a:prstGeom prst="bentConnector3">
            <a:avLst>
              <a:gd name="adj1" fmla="val -243506"/>
            </a:avLst>
          </a:prstGeom>
          <a:gradFill rotWithShape="0">
            <a:gsLst>
              <a:gs pos="0">
                <a:schemeClr val="accent1"/>
              </a:gs>
              <a:gs pos="100000">
                <a:schemeClr val="accent2"/>
              </a:gs>
            </a:gsLst>
            <a:lin ang="5400000" scaled="1"/>
          </a:gradFill>
          <a:ln w="28575" cap="flat" cmpd="sng" algn="ctr">
            <a:solidFill>
              <a:schemeClr val="accent1"/>
            </a:solidFill>
            <a:prstDash val="solid"/>
            <a:round/>
            <a:headEnd type="none" w="med" len="med"/>
            <a:tailEnd type="arrow" w="med" len="med"/>
          </a:ln>
        </p:spPr>
      </p:cxnSp>
      <p:cxnSp>
        <p:nvCxnSpPr>
          <p:cNvPr id="17" name="Elbow Connector 16"/>
          <p:cNvCxnSpPr>
            <a:stCxn id="3" idx="0"/>
            <a:endCxn id="9" idx="2"/>
          </p:cNvCxnSpPr>
          <p:nvPr/>
        </p:nvCxnSpPr>
        <p:spPr>
          <a:xfrm rot="16200000">
            <a:off x="819150" y="2286635"/>
            <a:ext cx="1419860" cy="3175"/>
          </a:xfrm>
          <a:prstGeom prst="bentConnector3">
            <a:avLst>
              <a:gd name="adj1" fmla="val 50022"/>
            </a:avLst>
          </a:prstGeom>
          <a:gradFill rotWithShape="0">
            <a:gsLst>
              <a:gs pos="0">
                <a:schemeClr val="accent1"/>
              </a:gs>
              <a:gs pos="100000">
                <a:schemeClr val="accent2"/>
              </a:gs>
            </a:gsLst>
            <a:lin ang="5400000" scaled="1"/>
          </a:gradFill>
          <a:ln w="28575" cap="flat" cmpd="sng" algn="ctr">
            <a:solidFill>
              <a:schemeClr val="accent1"/>
            </a:solidFill>
            <a:prstDash val="solid"/>
            <a:round/>
            <a:headEnd type="none" w="med" len="med"/>
            <a:tailEnd type="arrow" w="med" len="med"/>
          </a:ln>
        </p:spPr>
      </p:cxnSp>
      <p:cxnSp>
        <p:nvCxnSpPr>
          <p:cNvPr id="18" name="Elbow Connector 17"/>
          <p:cNvCxnSpPr>
            <a:stCxn id="4" idx="0"/>
            <a:endCxn id="12" idx="2"/>
          </p:cNvCxnSpPr>
          <p:nvPr/>
        </p:nvCxnSpPr>
        <p:spPr>
          <a:xfrm rot="16200000">
            <a:off x="8872220" y="2190115"/>
            <a:ext cx="1261745" cy="493395"/>
          </a:xfrm>
          <a:prstGeom prst="bentConnector3">
            <a:avLst>
              <a:gd name="adj1" fmla="val 49975"/>
            </a:avLst>
          </a:prstGeom>
          <a:gradFill rotWithShape="0">
            <a:gsLst>
              <a:gs pos="0">
                <a:schemeClr val="accent1"/>
              </a:gs>
              <a:gs pos="100000">
                <a:schemeClr val="accent2"/>
              </a:gs>
            </a:gsLst>
            <a:lin ang="5400000" scaled="1"/>
          </a:gradFill>
          <a:ln w="28575" cap="flat" cmpd="sng" algn="ctr">
            <a:solidFill>
              <a:schemeClr val="accent1"/>
            </a:solidFill>
            <a:prstDash val="solid"/>
            <a:round/>
            <a:headEnd type="none" w="med" len="med"/>
            <a:tailEnd type="arrow" w="med" len="med"/>
          </a:ln>
        </p:spPr>
      </p:cxnSp>
      <p:cxnSp>
        <p:nvCxnSpPr>
          <p:cNvPr id="19" name="Elbow Connector 18"/>
          <p:cNvCxnSpPr>
            <a:endCxn id="5" idx="3"/>
          </p:cNvCxnSpPr>
          <p:nvPr/>
        </p:nvCxnSpPr>
        <p:spPr>
          <a:xfrm rot="16200000" flipV="1">
            <a:off x="5629275" y="2082800"/>
            <a:ext cx="2234565" cy="554355"/>
          </a:xfrm>
          <a:prstGeom prst="bentConnector2">
            <a:avLst/>
          </a:prstGeom>
          <a:gradFill rotWithShape="0">
            <a:gsLst>
              <a:gs pos="0">
                <a:schemeClr val="accent1"/>
              </a:gs>
              <a:gs pos="100000">
                <a:schemeClr val="accent2"/>
              </a:gs>
            </a:gsLst>
            <a:lin ang="5400000" scaled="1"/>
          </a:gradFill>
          <a:ln w="28575" cap="flat" cmpd="sng" algn="ctr">
            <a:solidFill>
              <a:schemeClr val="accent1"/>
            </a:solidFill>
            <a:prstDash val="solid"/>
            <a:round/>
            <a:headEnd type="none" w="med" len="med"/>
            <a:tailEnd type="arrow" w="med" len="med"/>
          </a:ln>
        </p:spPr>
      </p:cxnSp>
      <p:cxnSp>
        <p:nvCxnSpPr>
          <p:cNvPr id="20" name="Elbow Connector 19"/>
          <p:cNvCxnSpPr>
            <a:stCxn id="4" idx="1"/>
          </p:cNvCxnSpPr>
          <p:nvPr/>
        </p:nvCxnSpPr>
        <p:spPr>
          <a:xfrm rot="10800000">
            <a:off x="2628265" y="3295015"/>
            <a:ext cx="4478020" cy="178435"/>
          </a:xfrm>
          <a:prstGeom prst="bentConnector3">
            <a:avLst>
              <a:gd name="adj1" fmla="val 49986"/>
            </a:avLst>
          </a:prstGeom>
          <a:gradFill rotWithShape="0">
            <a:gsLst>
              <a:gs pos="0">
                <a:schemeClr val="accent1"/>
              </a:gs>
              <a:gs pos="100000">
                <a:schemeClr val="accent2"/>
              </a:gs>
            </a:gsLst>
            <a:lin ang="5400000" scaled="1"/>
          </a:gradFill>
          <a:ln w="28575" cap="flat" cmpd="sng" algn="ctr">
            <a:solidFill>
              <a:schemeClr val="accent1"/>
            </a:solidFill>
            <a:prstDash val="solid"/>
            <a:round/>
            <a:headEnd type="none" w="med" len="med"/>
            <a:tailEnd type="arrow" w="med" len="med"/>
          </a:ln>
        </p:spPr>
      </p:cxnSp>
      <p:cxnSp>
        <p:nvCxnSpPr>
          <p:cNvPr id="21" name="Elbow Connector 20"/>
          <p:cNvCxnSpPr>
            <a:stCxn id="4" idx="2"/>
            <a:endCxn id="2" idx="0"/>
          </p:cNvCxnSpPr>
          <p:nvPr/>
        </p:nvCxnSpPr>
        <p:spPr>
          <a:xfrm rot="5400000">
            <a:off x="4624070" y="685800"/>
            <a:ext cx="1439545" cy="7827010"/>
          </a:xfrm>
          <a:prstGeom prst="bentConnector3">
            <a:avLst>
              <a:gd name="adj1" fmla="val 50000"/>
            </a:avLst>
          </a:prstGeom>
          <a:gradFill rotWithShape="0">
            <a:gsLst>
              <a:gs pos="0">
                <a:schemeClr val="accent1"/>
              </a:gs>
              <a:gs pos="100000">
                <a:schemeClr val="accent2"/>
              </a:gs>
            </a:gsLst>
            <a:lin ang="5400000" scaled="1"/>
          </a:gradFill>
          <a:ln w="28575" cap="flat" cmpd="sng" algn="ctr">
            <a:solidFill>
              <a:schemeClr val="accent1"/>
            </a:solidFill>
            <a:prstDash val="solid"/>
            <a:round/>
            <a:headEnd type="none" w="med" len="med"/>
            <a:tailEnd type="arrow" w="med" len="med"/>
          </a:ln>
        </p:spPr>
      </p:cxnSp>
      <p:cxnSp>
        <p:nvCxnSpPr>
          <p:cNvPr id="23" name="Curved Connector 22"/>
          <p:cNvCxnSpPr>
            <a:stCxn id="6" idx="1"/>
            <a:endCxn id="9" idx="3"/>
          </p:cNvCxnSpPr>
          <p:nvPr/>
        </p:nvCxnSpPr>
        <p:spPr>
          <a:xfrm rot="10800000">
            <a:off x="2592705" y="1171575"/>
            <a:ext cx="2493645" cy="4589145"/>
          </a:xfrm>
          <a:prstGeom prst="curvedConnector3">
            <a:avLst>
              <a:gd name="adj1" fmla="val 49987"/>
            </a:avLst>
          </a:prstGeom>
          <a:gradFill rotWithShape="0">
            <a:gsLst>
              <a:gs pos="0">
                <a:schemeClr val="accent1"/>
              </a:gs>
              <a:gs pos="100000">
                <a:schemeClr val="accent2"/>
              </a:gs>
            </a:gsLst>
            <a:lin ang="5400000" scaled="1"/>
          </a:gradFill>
          <a:ln w="28575" cap="flat" cmpd="sng" algn="ctr">
            <a:solidFill>
              <a:schemeClr val="accent1"/>
            </a:solidFill>
            <a:prstDash val="solid"/>
            <a:round/>
            <a:headEnd type="none" w="med" len="med"/>
            <a:tailEnd type="arrow" w="med" len="med"/>
          </a:ln>
        </p:spPr>
      </p:cxnSp>
      <p:cxnSp>
        <p:nvCxnSpPr>
          <p:cNvPr id="24" name="Curved Connector 23"/>
          <p:cNvCxnSpPr>
            <a:stCxn id="6" idx="0"/>
            <a:endCxn id="4" idx="2"/>
          </p:cNvCxnSpPr>
          <p:nvPr/>
        </p:nvCxnSpPr>
        <p:spPr>
          <a:xfrm rot="16200000">
            <a:off x="7995920" y="4094480"/>
            <a:ext cx="1475105" cy="1045845"/>
          </a:xfrm>
          <a:prstGeom prst="curvedConnector3">
            <a:avLst>
              <a:gd name="adj1" fmla="val 49978"/>
            </a:avLst>
          </a:prstGeom>
          <a:gradFill rotWithShape="0">
            <a:gsLst>
              <a:gs pos="0">
                <a:schemeClr val="accent1"/>
              </a:gs>
              <a:gs pos="100000">
                <a:schemeClr val="accent2"/>
              </a:gs>
            </a:gsLst>
            <a:lin ang="5400000" scaled="1"/>
          </a:gradFill>
          <a:ln w="28575" cap="flat" cmpd="sng" algn="ctr">
            <a:solidFill>
              <a:schemeClr val="accent1"/>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500"/>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1000"/>
                                        <p:tgtEl>
                                          <p:spTgt spid="4"/>
                                        </p:tgtEl>
                                      </p:cBhvr>
                                    </p:animEffect>
                                    <p:anim calcmode="lin" valueType="num">
                                      <p:cBhvr>
                                        <p:cTn id="34" dur="1000" fill="hold"/>
                                        <p:tgtEl>
                                          <p:spTgt spid="4"/>
                                        </p:tgtEl>
                                        <p:attrNameLst>
                                          <p:attrName>ppt_x</p:attrName>
                                        </p:attrNameLst>
                                      </p:cBhvr>
                                      <p:tavLst>
                                        <p:tav tm="0">
                                          <p:val>
                                            <p:strVal val="#ppt_x"/>
                                          </p:val>
                                        </p:tav>
                                        <p:tav tm="100000">
                                          <p:val>
                                            <p:strVal val="#ppt_x"/>
                                          </p:val>
                                        </p:tav>
                                      </p:tavLst>
                                    </p:anim>
                                    <p:anim calcmode="lin" valueType="num">
                                      <p:cBhvr>
                                        <p:cTn id="3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1000"/>
                                        <p:tgtEl>
                                          <p:spTgt spid="5"/>
                                        </p:tgtEl>
                                      </p:cBhvr>
                                    </p:animEffect>
                                    <p:anim calcmode="lin" valueType="num">
                                      <p:cBhvr>
                                        <p:cTn id="41" dur="1000" fill="hold"/>
                                        <p:tgtEl>
                                          <p:spTgt spid="5"/>
                                        </p:tgtEl>
                                        <p:attrNameLst>
                                          <p:attrName>ppt_x</p:attrName>
                                        </p:attrNameLst>
                                      </p:cBhvr>
                                      <p:tavLst>
                                        <p:tav tm="0">
                                          <p:val>
                                            <p:strVal val="#ppt_x"/>
                                          </p:val>
                                        </p:tav>
                                        <p:tav tm="100000">
                                          <p:val>
                                            <p:strVal val="#ppt_x"/>
                                          </p:val>
                                        </p:tav>
                                      </p:tavLst>
                                    </p:anim>
                                    <p:anim calcmode="lin" valueType="num">
                                      <p:cBhvr>
                                        <p:cTn id="4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1000"/>
                                        <p:tgtEl>
                                          <p:spTgt spid="6"/>
                                        </p:tgtEl>
                                      </p:cBhvr>
                                    </p:animEffect>
                                    <p:anim calcmode="lin" valueType="num">
                                      <p:cBhvr>
                                        <p:cTn id="48" dur="1000" fill="hold"/>
                                        <p:tgtEl>
                                          <p:spTgt spid="6"/>
                                        </p:tgtEl>
                                        <p:attrNameLst>
                                          <p:attrName>ppt_x</p:attrName>
                                        </p:attrNameLst>
                                      </p:cBhvr>
                                      <p:tavLst>
                                        <p:tav tm="0">
                                          <p:val>
                                            <p:strVal val="#ppt_x"/>
                                          </p:val>
                                        </p:tav>
                                        <p:tav tm="100000">
                                          <p:val>
                                            <p:strVal val="#ppt_x"/>
                                          </p:val>
                                        </p:tav>
                                      </p:tavLst>
                                    </p:anim>
                                    <p:anim calcmode="lin" valueType="num">
                                      <p:cBhvr>
                                        <p:cTn id="4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2" grpId="0" bldLvl="0" animBg="1"/>
      <p:bldP spid="3" grpId="0" bldLvl="0" animBg="1"/>
      <p:bldP spid="4" grpId="0" bldLvl="0" animBg="1"/>
      <p:bldP spid="5" grpId="0" bldLvl="0" animBg="1"/>
      <p:bldP spid="6" grpId="0" bldLvl="0" animBg="1"/>
      <p:bldP spid="1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id-ID" sz="3600" dirty="0" smtClean="0">
                <a:solidFill>
                  <a:schemeClr val="bg1"/>
                </a:solidFill>
              </a:rPr>
              <a:t>PENGGUNAAN</a:t>
            </a:r>
            <a:endParaRPr lang="id-ID" sz="3600" dirty="0">
              <a:solidFill>
                <a:schemeClr val="bg1"/>
              </a:solidFill>
            </a:endParaRPr>
          </a:p>
        </p:txBody>
      </p:sp>
      <p:sp>
        <p:nvSpPr>
          <p:cNvPr id="8" name="TextBox 7"/>
          <p:cNvSpPr txBox="1"/>
          <p:nvPr/>
        </p:nvSpPr>
        <p:spPr>
          <a:xfrm>
            <a:off x="886908" y="1025185"/>
            <a:ext cx="8472832" cy="2677656"/>
          </a:xfrm>
          <a:prstGeom prst="rect">
            <a:avLst/>
          </a:prstGeom>
          <a:noFill/>
        </p:spPr>
        <p:txBody>
          <a:bodyPr wrap="none" rtlCol="0">
            <a:spAutoFit/>
          </a:bodyPr>
          <a:lstStyle/>
          <a:p>
            <a:r>
              <a:rPr lang="id-ID" sz="2800" dirty="0" smtClean="0"/>
              <a:t>Berikut adalah </a:t>
            </a:r>
            <a:r>
              <a:rPr lang="id-ID" sz="2800" dirty="0" smtClean="0"/>
              <a:t>cara penggunaan</a:t>
            </a:r>
            <a:r>
              <a:rPr lang="id-ID" sz="2800" dirty="0" smtClean="0"/>
              <a:t>:</a:t>
            </a:r>
          </a:p>
          <a:p>
            <a:r>
              <a:rPr lang="id-ID" sz="2800" dirty="0" smtClean="0"/>
              <a:t>1.Ekstrak file ke folder htdocs namai misalnya poliklinik</a:t>
            </a:r>
          </a:p>
          <a:p>
            <a:r>
              <a:rPr lang="id-ID" sz="2800" dirty="0" smtClean="0"/>
              <a:t>2.Koneksi file terdapat pada setiap class di folder module</a:t>
            </a:r>
          </a:p>
          <a:p>
            <a:r>
              <a:rPr lang="id-ID" sz="2800" dirty="0" smtClean="0"/>
              <a:t>3.Untuk login:</a:t>
            </a:r>
          </a:p>
          <a:p>
            <a:r>
              <a:rPr lang="id-ID" sz="2800" dirty="0" smtClean="0"/>
              <a:t>    Username:Admin</a:t>
            </a:r>
          </a:p>
          <a:p>
            <a:r>
              <a:rPr lang="id-ID" sz="2800" dirty="0" smtClean="0"/>
              <a:t>    Password:Admin</a:t>
            </a:r>
            <a:endParaRPr lang="id-ID" sz="2800" dirty="0"/>
          </a:p>
        </p:txBody>
      </p:sp>
    </p:spTree>
    <p:extLst>
      <p:ext uri="{BB962C8B-B14F-4D97-AF65-F5344CB8AC3E}">
        <p14:creationId xmlns:p14="http://schemas.microsoft.com/office/powerpoint/2010/main" val="1446883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186988" y="1025043"/>
            <a:ext cx="1901190" cy="518160"/>
          </a:xfrm>
          <a:prstGeom prst="rect">
            <a:avLst/>
          </a:prstGeom>
          <a:noFill/>
        </p:spPr>
        <p:txBody>
          <a:bodyPr wrap="none" rtlCol="0">
            <a:spAutoFit/>
          </a:bodyPr>
          <a:lstStyle/>
          <a:p>
            <a:pPr algn="ctr"/>
            <a:r>
              <a:rPr lang="x-none" altLang="id-ID" sz="2800" dirty="0"/>
              <a:t>Tabel Obat</a:t>
            </a:r>
          </a:p>
        </p:txBody>
      </p:sp>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x-none" altLang="id-ID" sz="3600" dirty="0">
                <a:solidFill>
                  <a:schemeClr val="bg1"/>
                </a:solidFill>
              </a:rPr>
              <a:t>List Tabel Oracle</a:t>
            </a:r>
          </a:p>
        </p:txBody>
      </p:sp>
      <p:pic>
        <p:nvPicPr>
          <p:cNvPr id="4" name="Picture 3"/>
          <p:cNvPicPr>
            <a:picLocks noChangeAspect="1"/>
          </p:cNvPicPr>
          <p:nvPr/>
        </p:nvPicPr>
        <p:blipFill rotWithShape="1">
          <a:blip r:embed="rId2"/>
          <a:srcRect t="53545"/>
          <a:stretch/>
        </p:blipFill>
        <p:spPr>
          <a:xfrm>
            <a:off x="1433512" y="2033338"/>
            <a:ext cx="9324975" cy="32625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226676" y="1025043"/>
            <a:ext cx="1821815" cy="518160"/>
          </a:xfrm>
          <a:prstGeom prst="rect">
            <a:avLst/>
          </a:prstGeom>
          <a:noFill/>
        </p:spPr>
        <p:txBody>
          <a:bodyPr wrap="none" rtlCol="0">
            <a:spAutoFit/>
          </a:bodyPr>
          <a:lstStyle/>
          <a:p>
            <a:pPr algn="ctr"/>
            <a:r>
              <a:rPr lang="x-none" altLang="id-ID" sz="2800" dirty="0"/>
              <a:t>Tabel Poli </a:t>
            </a:r>
          </a:p>
        </p:txBody>
      </p:sp>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x-none" altLang="id-ID" sz="3600" dirty="0">
                <a:solidFill>
                  <a:schemeClr val="bg1"/>
                </a:solidFill>
              </a:rPr>
              <a:t>List Tabel Oracle</a:t>
            </a:r>
          </a:p>
        </p:txBody>
      </p:sp>
      <p:pic>
        <p:nvPicPr>
          <p:cNvPr id="3" name="Picture 2"/>
          <p:cNvPicPr>
            <a:picLocks noChangeAspect="1"/>
          </p:cNvPicPr>
          <p:nvPr/>
        </p:nvPicPr>
        <p:blipFill>
          <a:blip r:embed="rId2"/>
          <a:stretch>
            <a:fillRect/>
          </a:stretch>
        </p:blipFill>
        <p:spPr>
          <a:xfrm>
            <a:off x="1433512" y="1562100"/>
            <a:ext cx="9324975" cy="3733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999664" y="1025043"/>
            <a:ext cx="2275840" cy="518160"/>
          </a:xfrm>
          <a:prstGeom prst="rect">
            <a:avLst/>
          </a:prstGeom>
          <a:noFill/>
        </p:spPr>
        <p:txBody>
          <a:bodyPr wrap="none" rtlCol="0">
            <a:spAutoFit/>
          </a:bodyPr>
          <a:lstStyle/>
          <a:p>
            <a:pPr algn="ctr"/>
            <a:r>
              <a:rPr lang="x-none" altLang="id-ID" sz="2800" dirty="0"/>
              <a:t>Tabel Dokter </a:t>
            </a:r>
          </a:p>
        </p:txBody>
      </p:sp>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x-none" altLang="id-ID" sz="3600" dirty="0">
                <a:solidFill>
                  <a:schemeClr val="bg1"/>
                </a:solidFill>
              </a:rPr>
              <a:t>List Tabel Oracle</a:t>
            </a:r>
          </a:p>
        </p:txBody>
      </p:sp>
      <p:pic>
        <p:nvPicPr>
          <p:cNvPr id="4" name="Picture 3"/>
          <p:cNvPicPr>
            <a:picLocks noChangeAspect="1"/>
          </p:cNvPicPr>
          <p:nvPr/>
        </p:nvPicPr>
        <p:blipFill rotWithShape="1">
          <a:blip r:embed="rId2"/>
          <a:srcRect t="65790"/>
          <a:stretch/>
        </p:blipFill>
        <p:spPr>
          <a:xfrm>
            <a:off x="1433512" y="2105526"/>
            <a:ext cx="9324975" cy="319037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979661" y="1025043"/>
            <a:ext cx="2315845" cy="518160"/>
          </a:xfrm>
          <a:prstGeom prst="rect">
            <a:avLst/>
          </a:prstGeom>
          <a:noFill/>
        </p:spPr>
        <p:txBody>
          <a:bodyPr wrap="none" rtlCol="0">
            <a:spAutoFit/>
          </a:bodyPr>
          <a:lstStyle/>
          <a:p>
            <a:pPr algn="ctr"/>
            <a:r>
              <a:rPr lang="x-none" altLang="id-ID" sz="2800" dirty="0"/>
              <a:t>Tabel Pasien </a:t>
            </a:r>
          </a:p>
        </p:txBody>
      </p:sp>
      <p:sp>
        <p:nvSpPr>
          <p:cNvPr id="2" name="Rectangle 1"/>
          <p:cNvSpPr/>
          <p:nvPr/>
        </p:nvSpPr>
        <p:spPr>
          <a:xfrm>
            <a:off x="15240" y="-28575"/>
            <a:ext cx="12192000" cy="69545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x-none" altLang="id-ID" sz="3600" dirty="0">
                <a:solidFill>
                  <a:schemeClr val="bg1"/>
                </a:solidFill>
              </a:rPr>
              <a:t>List Tabel Oracle</a:t>
            </a:r>
          </a:p>
        </p:txBody>
      </p:sp>
      <p:pic>
        <p:nvPicPr>
          <p:cNvPr id="3" name="Picture 2"/>
          <p:cNvPicPr>
            <a:picLocks noChangeAspect="1"/>
          </p:cNvPicPr>
          <p:nvPr/>
        </p:nvPicPr>
        <p:blipFill rotWithShape="1">
          <a:blip r:embed="rId2"/>
          <a:srcRect t="64178"/>
          <a:stretch/>
        </p:blipFill>
        <p:spPr>
          <a:xfrm>
            <a:off x="1866649" y="1816767"/>
            <a:ext cx="9324975" cy="214162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163</TotalTime>
  <Words>154</Words>
  <Application>Microsoft Office PowerPoint</Application>
  <PresentationFormat>Widescreen</PresentationFormat>
  <Paragraphs>57</Paragraphs>
  <Slides>34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Calibri</vt:lpstr>
      <vt:lpstr>Calibri Light</vt:lpstr>
      <vt:lpstr>Retrospect</vt:lpstr>
      <vt:lpstr>Poliklinik Berkah Jaya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Terima Kasih</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nadila</dc:creator>
  <cp:lastModifiedBy>Windows User</cp:lastModifiedBy>
  <cp:revision>114</cp:revision>
  <dcterms:created xsi:type="dcterms:W3CDTF">2017-07-20T07:04:14Z</dcterms:created>
  <dcterms:modified xsi:type="dcterms:W3CDTF">2018-01-17T05:06:41Z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1033-10.1.0.5503</vt:lpwstr>
  </property>
</Properties>
</file>