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14"/>
  </p:notesMasterIdLst>
  <p:sldIdLst>
    <p:sldId id="396" r:id="rId3"/>
    <p:sldId id="395" r:id="rId4"/>
    <p:sldId id="398" r:id="rId5"/>
    <p:sldId id="271" r:id="rId6"/>
    <p:sldId id="400" r:id="rId7"/>
    <p:sldId id="273" r:id="rId8"/>
    <p:sldId id="401" r:id="rId9"/>
    <p:sldId id="403" r:id="rId10"/>
    <p:sldId id="402" r:id="rId11"/>
    <p:sldId id="404" r:id="rId12"/>
    <p:sldId id="374" r:id="rId13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A4B3CB7A-03FA-470D-A59F-40DC950A61A6}">
          <p14:sldIdLst>
            <p14:sldId id="396"/>
            <p14:sldId id="395"/>
            <p14:sldId id="398"/>
            <p14:sldId id="271"/>
            <p14:sldId id="400"/>
          </p14:sldIdLst>
        </p14:section>
        <p14:section name="Introduction" id="{F8EE98D8-7BD6-4714-8C18-070B2256955E}">
          <p14:sldIdLst>
            <p14:sldId id="273"/>
            <p14:sldId id="401"/>
            <p14:sldId id="403"/>
            <p14:sldId id="402"/>
            <p14:sldId id="404"/>
          </p14:sldIdLst>
        </p14:section>
        <p14:section name="About us" id="{96A9CC7C-C929-4F14-B895-F78E69EE5E65}">
          <p14:sldIdLst/>
        </p14:section>
        <p14:section name="Portfolio" id="{745EECBD-20A3-4821-9205-1B18D72EF7B2}">
          <p14:sldIdLst/>
        </p14:section>
        <p14:section name="Proposal" id="{10875A89-F6F7-4D02-A1A9-8D3AEFFD89C1}">
          <p14:sldIdLst/>
        </p14:section>
        <p14:section name="Analysis" id="{A52ECE30-712A-4A6A-ADF2-A6A1A92322AE}">
          <p14:sldIdLst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08" y="24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4B700-E454-4935-A6FA-FD6D01281268}" type="datetimeFigureOut">
              <a:rPr kumimoji="1" lang="ja-JP" altLang="en-US" smtClean="0"/>
              <a:t>2019/10/20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180D7-54DB-4F7F-AE75-6A18932822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94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4725988"/>
            <a:ext cx="6984999" cy="36576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28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6600" y="5689600"/>
            <a:ext cx="5638800" cy="2693987"/>
          </a:xfrm>
        </p:spPr>
        <p:txBody>
          <a:bodyPr anchor="b"/>
          <a:lstStyle>
            <a:lvl1pPr marL="0" indent="0" algn="l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359151"/>
            <a:ext cx="6121400" cy="511333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661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4387808"/>
            <a:ext cx="15481300" cy="1357396"/>
          </a:xfrm>
        </p:spPr>
        <p:txBody>
          <a:bodyPr anchor="b">
            <a:normAutofit/>
          </a:bodyPr>
          <a:lstStyle>
            <a:lvl1pPr algn="ctr">
              <a:defRPr sz="80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Presentation title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5701355"/>
            <a:ext cx="12242799" cy="4454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8264769"/>
            <a:ext cx="12242799" cy="1565031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566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91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943100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2309586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309586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7233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11635642" y="2787283"/>
            <a:ext cx="4709258" cy="4709258"/>
          </a:xfrm>
          <a:solidFill>
            <a:schemeClr val="tx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12002128" y="3153769"/>
            <a:ext cx="3976287" cy="3976287"/>
          </a:xfrm>
          <a:solidFill>
            <a:schemeClr val="bg1">
              <a:alpha val="2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2002128" y="3632741"/>
            <a:ext cx="3976287" cy="301834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509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842259"/>
            <a:ext cx="5708650" cy="2599308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5999" y="3457056"/>
            <a:ext cx="5708651" cy="3371302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4086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143999" y="1317399"/>
            <a:ext cx="7740651" cy="1861230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1" y="3178629"/>
            <a:ext cx="7740650" cy="1963284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816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0" y="0"/>
            <a:ext cx="8810171" cy="10285413"/>
          </a:xfrm>
          <a:gradFill flip="none" rotWithShape="1">
            <a:gsLst>
              <a:gs pos="0">
                <a:srgbClr val="000000">
                  <a:alpha val="5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1433513"/>
            <a:ext cx="8437337" cy="28118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4514087"/>
            <a:ext cx="5355772" cy="297528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469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-7" y="5416061"/>
            <a:ext cx="18288001" cy="4869347"/>
          </a:xfrm>
          <a:gradFill flip="none"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  <a:tileRect/>
          </a:gradFill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6664834"/>
            <a:ext cx="12242800" cy="2187066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213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51419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 baseline="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4012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04012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676909" y="6633035"/>
            <a:ext cx="4207741" cy="224433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676909" y="5973799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99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5134043"/>
            <a:ext cx="9144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017250" y="2115628"/>
            <a:ext cx="5184775" cy="224433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5556343"/>
            <a:ext cx="5175250" cy="2917639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333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3270250"/>
            <a:ext cx="7127874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3020365"/>
            <a:ext cx="7221904" cy="114141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5046325"/>
            <a:ext cx="7221904" cy="1968837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040309"/>
            <a:ext cx="7221904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6564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022600" y="2550707"/>
            <a:ext cx="5184774" cy="51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393352"/>
            <a:ext cx="6121400" cy="1911022"/>
          </a:xfrm>
        </p:spPr>
        <p:txBody>
          <a:bodyPr anchor="b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6184589"/>
            <a:ext cx="6121400" cy="1551621"/>
          </a:xfrm>
        </p:spPr>
        <p:txBody>
          <a:bodyPr anchor="b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accent4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4404471"/>
            <a:ext cx="6121400" cy="1565410"/>
          </a:xfrm>
        </p:spPr>
        <p:txBody>
          <a:bodyPr anchor="t"/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482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769697"/>
            <a:ext cx="7431650" cy="2277311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05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347442" y="2730374"/>
            <a:ext cx="4537208" cy="4823078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23142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127603" y="4199298"/>
            <a:ext cx="471827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127603" y="3483427"/>
            <a:ext cx="4718273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310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5" y="0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74316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4" name="Straight Connector 13"/>
          <p:cNvCxnSpPr>
            <a:endCxn id="11" idx="1"/>
          </p:cNvCxnSpPr>
          <p:nvPr userDrawn="1"/>
        </p:nvCxnSpPr>
        <p:spPr>
          <a:xfrm>
            <a:off x="1517651" y="5141913"/>
            <a:ext cx="9642474" cy="794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781800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594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4030847"/>
            <a:ext cx="4690375" cy="326417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3314976"/>
            <a:ext cx="4690375" cy="637117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8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3056577" y="-794"/>
            <a:ext cx="5231423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545943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56073" y="292922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56073" y="220616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6073" y="6212852"/>
            <a:ext cx="4690375" cy="2172474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456073" y="5489799"/>
            <a:ext cx="4690375" cy="644299"/>
          </a:xfrm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12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2"/>
            <a:ext cx="12242800" cy="3241675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433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lon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895771" y="1433513"/>
            <a:ext cx="8988878" cy="37084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94171" y="5565640"/>
            <a:ext cx="9202058" cy="3311728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84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9144000" y="1433513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306619" y="150459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0389421" y="200305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0389421" y="143351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0" y="3026857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306619" y="309793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0389421" y="359639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0389421" y="302685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9144000" y="4620200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306619" y="4691281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389421" y="5189740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0389421" y="4620200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9144000" y="6213543"/>
            <a:ext cx="1052493" cy="1052493"/>
            <a:chOff x="9144000" y="1433513"/>
            <a:chExt cx="1408161" cy="1408161"/>
          </a:xfrm>
        </p:grpSpPr>
        <p:sp>
          <p:nvSpPr>
            <p:cNvPr id="26" name="Rectangle 2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Rectangle 2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9306619" y="6284624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389421" y="6783083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0389421" y="6213543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9144000" y="7806887"/>
            <a:ext cx="1052493" cy="1052493"/>
            <a:chOff x="9144000" y="1433513"/>
            <a:chExt cx="1408161" cy="1408161"/>
          </a:xfrm>
        </p:grpSpPr>
        <p:sp>
          <p:nvSpPr>
            <p:cNvPr id="32" name="Rectangle 31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Rectangle 32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306619" y="7877968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0389421" y="8376427"/>
            <a:ext cx="4875979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0389421" y="7806887"/>
            <a:ext cx="4875979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970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4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73979" y="3025884"/>
            <a:ext cx="1052493" cy="1052493"/>
            <a:chOff x="9144000" y="1433513"/>
            <a:chExt cx="1408161" cy="1408161"/>
          </a:xfrm>
        </p:grpSpPr>
        <p:sp>
          <p:nvSpPr>
            <p:cNvPr id="7" name="Rectangle 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6598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19401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919401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7673979" y="4619228"/>
            <a:ext cx="1052493" cy="1052493"/>
            <a:chOff x="9144000" y="1433513"/>
            <a:chExt cx="1408161" cy="1408161"/>
          </a:xfrm>
        </p:grpSpPr>
        <p:sp>
          <p:nvSpPr>
            <p:cNvPr id="14" name="Rectangle 1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836598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8919401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919401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7673979" y="6212571"/>
            <a:ext cx="1052493" cy="1052493"/>
            <a:chOff x="9144000" y="1433513"/>
            <a:chExt cx="1408161" cy="1408161"/>
          </a:xfrm>
        </p:grpSpPr>
        <p:sp>
          <p:nvSpPr>
            <p:cNvPr id="20" name="Rectangle 1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836598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919401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8919401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12511506" y="3025884"/>
            <a:ext cx="1052493" cy="1052493"/>
            <a:chOff x="9144000" y="1433513"/>
            <a:chExt cx="1408161" cy="1408161"/>
          </a:xfrm>
        </p:grpSpPr>
        <p:sp>
          <p:nvSpPr>
            <p:cNvPr id="38" name="Rectangle 37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9" name="Rectangle 38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674125" y="3096965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3756928" y="3595424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756928" y="3025884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3" name="Group 42"/>
          <p:cNvGrpSpPr/>
          <p:nvPr userDrawn="1"/>
        </p:nvGrpSpPr>
        <p:grpSpPr>
          <a:xfrm>
            <a:off x="12511506" y="4619228"/>
            <a:ext cx="1052493" cy="1052493"/>
            <a:chOff x="9144000" y="1433513"/>
            <a:chExt cx="1408161" cy="1408161"/>
          </a:xfrm>
        </p:grpSpPr>
        <p:sp>
          <p:nvSpPr>
            <p:cNvPr id="44" name="Rectangle 43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5" name="Rectangle 44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74125" y="469030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3756928" y="5188768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3756928" y="4619228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grpSp>
        <p:nvGrpSpPr>
          <p:cNvPr id="49" name="Group 48"/>
          <p:cNvGrpSpPr/>
          <p:nvPr userDrawn="1"/>
        </p:nvGrpSpPr>
        <p:grpSpPr>
          <a:xfrm>
            <a:off x="12511506" y="6212571"/>
            <a:ext cx="1052493" cy="1052493"/>
            <a:chOff x="9144000" y="1433513"/>
            <a:chExt cx="1408161" cy="1408161"/>
          </a:xfrm>
        </p:grpSpPr>
        <p:sp>
          <p:nvSpPr>
            <p:cNvPr id="50" name="Rectangle 49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1" name="Rectangle 50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2674125" y="6283652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756928" y="6782111"/>
            <a:ext cx="3127722" cy="337024"/>
          </a:xfrm>
        </p:spPr>
        <p:txBody>
          <a:bodyPr anchor="t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3756928" y="6212571"/>
            <a:ext cx="3127722" cy="60407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605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5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5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50"/>
                            </p:stCondLst>
                            <p:childTnLst>
                              <p:par>
                                <p:cTn id="9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0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50"/>
                            </p:stCondLst>
                            <p:childTnLst>
                              <p:par>
                                <p:cTn id="1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55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9050"/>
                            </p:stCondLst>
                            <p:childTnLst>
                              <p:par>
                                <p:cTn id="1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5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4034971"/>
            <a:ext cx="5175251" cy="305163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719235"/>
            <a:ext cx="5175250" cy="11466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00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-1588"/>
            <a:ext cx="9144000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403870" y="2086656"/>
            <a:ext cx="6100016" cy="611051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49" y="2918733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2154012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49" y="5973990"/>
            <a:ext cx="5175251" cy="2107520"/>
          </a:xfrm>
        </p:spPr>
        <p:txBody>
          <a:bodyPr numCol="1" spcCol="540000"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5209269"/>
            <a:ext cx="5175250" cy="59566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16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9144000" y="2292005"/>
            <a:ext cx="7740650" cy="1141412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4435579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3311949"/>
            <a:ext cx="7740650" cy="701273"/>
          </a:xfrm>
        </p:spPr>
        <p:txBody>
          <a:bodyPr anchor="t">
            <a:norm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2800">
                <a:solidFill>
                  <a:schemeClr val="bg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9225281" y="4163666"/>
            <a:ext cx="9062719" cy="3856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7086600"/>
            <a:ext cx="7221904" cy="1800225"/>
          </a:xfrm>
        </p:spPr>
        <p:txBody>
          <a:bodyPr anchor="b">
            <a:normAutofit/>
          </a:bodyPr>
          <a:lstStyle>
            <a:lvl1pPr marL="285750" indent="-285750" algn="just">
              <a:spcBef>
                <a:spcPts val="0"/>
              </a:spcBef>
              <a:buFont typeface="Wingdings" panose="05000000000000000000" pitchFamily="2" charset="2"/>
              <a:buChar char="l"/>
              <a:defRPr sz="1400"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016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1160124" y="-1"/>
            <a:ext cx="5724525" cy="1028541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/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8"/>
            <a:ext cx="7740650" cy="1141412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6155103"/>
            <a:ext cx="7221904" cy="249672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4061731"/>
            <a:ext cx="7221904" cy="2024765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403350" y="2257867"/>
            <a:ext cx="7740650" cy="839263"/>
          </a:xfrm>
        </p:spPr>
        <p:txBody>
          <a:bodyPr anchor="t">
            <a:noAutofit/>
          </a:bodyPr>
          <a:lstStyle>
            <a:lvl1pPr marL="0" indent="0" algn="just">
              <a:lnSpc>
                <a:spcPct val="130000"/>
              </a:lnSpc>
              <a:spcBef>
                <a:spcPts val="0"/>
              </a:spcBef>
              <a:buFontTx/>
              <a:buNone/>
              <a:defRPr sz="3600" baseline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80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118157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3125257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7097212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987867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6612349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00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8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775493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04012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04012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3391716" y="2244472"/>
            <a:ext cx="2778125" cy="2778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676909" y="6216427"/>
            <a:ext cx="4207741" cy="178961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676909" y="5107082"/>
            <a:ext cx="4207741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04012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76909" y="5731564"/>
            <a:ext cx="4207741" cy="44045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718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98038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49637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749637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245415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97014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97014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798038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49637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749637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245415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97014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197014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146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51865"/>
            <a:ext cx="5854700" cy="278168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44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816766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332753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332753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0445084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961071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961071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4073403" y="1433930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589390" y="4500221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589390" y="3965159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6816766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332753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332753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0445084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961071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9961071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3" name="Picture Placeholder 6"/>
          <p:cNvSpPr>
            <a:spLocks noGrp="1"/>
          </p:cNvSpPr>
          <p:nvPr>
            <p:ph type="pic" sz="quarter" idx="27"/>
          </p:nvPr>
        </p:nvSpPr>
        <p:spPr>
          <a:xfrm>
            <a:off x="14073403" y="5330936"/>
            <a:ext cx="2327234" cy="2327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589390" y="8397227"/>
            <a:ext cx="3295260" cy="48014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3589390" y="7862165"/>
            <a:ext cx="3295260" cy="53506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6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10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0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5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10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18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0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3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11699099" y="-1588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15099" y="0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1700650" y="5141515"/>
            <a:ext cx="5184000" cy="514191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515099" y="5141913"/>
            <a:ext cx="5185551" cy="51435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496800" y="1973417"/>
            <a:ext cx="3666978" cy="2007738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2496800" y="1314180"/>
            <a:ext cx="3666978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302522" y="7014529"/>
            <a:ext cx="3666978" cy="2007738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302522" y="6355292"/>
            <a:ext cx="3666978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142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8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 animBg="1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1403350" y="5191943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4222750" cy="36854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748803" y="1398587"/>
            <a:ext cx="3395197" cy="7488238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1752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1752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1267147" y="5141913"/>
            <a:ext cx="7020853" cy="793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06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372594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905033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0274602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644170" y="5492818"/>
            <a:ext cx="3240480" cy="3384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41775" cy="3648420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726" y="1398588"/>
            <a:ext cx="5095924" cy="3648421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776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515100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0" y="4442002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3782765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9446987" y="3633899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507546" y="4442002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507546" y="3782765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6515100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03350" y="7353888"/>
            <a:ext cx="4377104" cy="1421200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03350" y="6694651"/>
            <a:ext cx="437710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9446987" y="6545785"/>
            <a:ext cx="2331583" cy="233158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507546" y="7353888"/>
            <a:ext cx="437710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2507546" y="6694651"/>
            <a:ext cx="437710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0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5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3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5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93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24270" y="5556738"/>
            <a:ext cx="3320630" cy="332063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24270" y="2775858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8866119" y="1398587"/>
            <a:ext cx="4158151" cy="41581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0243390" y="5543569"/>
            <a:ext cx="2780880" cy="27808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517651" y="5141913"/>
            <a:ext cx="7348468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309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 animBg="1"/>
      <p:bldP spid="8" grpId="0" animBg="1"/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4033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033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60600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60600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1808650" y="2508781"/>
            <a:ext cx="5076000" cy="26331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808650" y="5226398"/>
            <a:ext cx="5076000" cy="586241"/>
          </a:xfr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6312877"/>
            <a:ext cx="5724525" cy="253902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702063" y="6312877"/>
            <a:ext cx="7563338" cy="2539024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92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49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7127874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362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12875" y="1398588"/>
            <a:ext cx="9756775" cy="747878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2366170" y="2116810"/>
            <a:ext cx="4518479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366170" y="5365094"/>
            <a:ext cx="4518480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71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left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1777366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777366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007033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26083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76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51865"/>
            <a:ext cx="4775200" cy="2781683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280401" y="1398588"/>
            <a:ext cx="6984999" cy="7478779"/>
          </a:xfrm>
        </p:spPr>
        <p:txBody>
          <a:bodyPr anchor="ctr"/>
          <a:lstStyle>
            <a:lvl1pPr marL="285750" indent="-285750" algn="l">
              <a:spcBef>
                <a:spcPts val="1800"/>
              </a:spcBef>
              <a:buFont typeface="Wingdings" panose="05000000000000000000" pitchFamily="2" charset="2"/>
              <a:buChar char="l"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4405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328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09552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14328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609552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347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wid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0" y="5141912"/>
            <a:ext cx="182880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943100" y="3270249"/>
            <a:ext cx="14401800" cy="3744913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663399"/>
            <a:ext cx="4105275" cy="295702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702063" y="3663399"/>
            <a:ext cx="6852137" cy="2957025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2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9144000" y="-1"/>
            <a:ext cx="9144000" cy="102854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200775" y="1398588"/>
            <a:ext cx="5886450" cy="7488237"/>
          </a:xfrm>
          <a:solidFill>
            <a:schemeClr val="tx1"/>
          </a:solidFill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2209799"/>
            <a:ext cx="4032250" cy="2837209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146925" y="5360987"/>
            <a:ext cx="4032250" cy="281781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51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04776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19104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5238800" y="0"/>
            <a:ext cx="3049200" cy="51419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304776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1219104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15238800" y="5141913"/>
            <a:ext cx="3049200" cy="51435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9"/>
            <a:ext cx="40322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146925" y="5360987"/>
            <a:ext cx="4032250" cy="352583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271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458107" y="9616425"/>
            <a:ext cx="6087836" cy="547603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8107" y="8877368"/>
            <a:ext cx="1219200" cy="101285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9144001" y="-1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4232324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3068650" y="0"/>
            <a:ext cx="3816000" cy="60530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13068649" y="6151562"/>
            <a:ext cx="3816000" cy="4133851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1398589"/>
            <a:ext cx="6357257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517651" y="5141913"/>
            <a:ext cx="76263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6357257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76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14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33439" y="0"/>
            <a:ext cx="3816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5358089" y="3270250"/>
            <a:ext cx="3816000" cy="701516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11169650" y="1398589"/>
            <a:ext cx="56959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11283951" y="5141913"/>
            <a:ext cx="70040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88700" y="5360988"/>
            <a:ext cx="56959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433440" y="7182615"/>
            <a:ext cx="3816000" cy="644299"/>
          </a:xfrm>
        </p:spPr>
        <p:txBody>
          <a:bodyPr anchor="t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358089" y="2428907"/>
            <a:ext cx="3816000" cy="644299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393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3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2545889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88665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6025858"/>
            <a:ext cx="6121400" cy="242000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5366621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6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5724525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71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5488440" y="-1"/>
            <a:ext cx="5655810" cy="10285413"/>
          </a:xfrm>
          <a:noFill/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9650" y="1997249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9650" y="1338012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11169650" y="4731437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169650" y="4072200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169650" y="7465625"/>
            <a:ext cx="571695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1169650" y="6806388"/>
            <a:ext cx="571695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007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1997249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1338012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0" y="4731437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0" y="4072200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0" y="7465625"/>
            <a:ext cx="6121400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6806388"/>
            <a:ext cx="6121400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-1588"/>
            <a:ext cx="6510634" cy="102862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ja-JP" altLang="en-US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8286" y="3633535"/>
            <a:ext cx="5334063" cy="3018343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71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740262"/>
            <a:ext cx="12242800" cy="123283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022601" y="5141913"/>
            <a:ext cx="12242800" cy="896938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3022601" y="7015163"/>
            <a:ext cx="12242800" cy="1871662"/>
          </a:xfrm>
        </p:spPr>
        <p:txBody>
          <a:bodyPr anchor="b"/>
          <a:lstStyle>
            <a:lvl1pPr marL="0" indent="0" algn="ctr"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053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3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531403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531403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531403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31403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531403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531403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37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3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3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8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endCxn id="96" idx="4"/>
          </p:cNvCxnSpPr>
          <p:nvPr userDrawn="1"/>
        </p:nvCxnSpPr>
        <p:spPr>
          <a:xfrm flipV="1">
            <a:off x="9143999" y="7626096"/>
            <a:ext cx="1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2116810"/>
            <a:ext cx="4789632" cy="3018343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3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3349" y="5365094"/>
            <a:ext cx="4789633" cy="3512273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779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5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0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7" grpId="0"/>
      <p:bldP spid="13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96" idx="4"/>
          </p:cNvCxnSpPr>
          <p:nvPr userDrawn="1"/>
        </p:nvCxnSpPr>
        <p:spPr>
          <a:xfrm flipV="1">
            <a:off x="9144000" y="7626096"/>
            <a:ext cx="0" cy="265931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784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94" name="Oval 93"/>
          <p:cNvSpPr/>
          <p:nvPr userDrawn="1"/>
        </p:nvSpPr>
        <p:spPr>
          <a:xfrm>
            <a:off x="9033163" y="267076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Oval 94"/>
          <p:cNvSpPr/>
          <p:nvPr userDrawn="1"/>
        </p:nvSpPr>
        <p:spPr>
          <a:xfrm>
            <a:off x="9033163" y="504108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6" name="Oval 95"/>
          <p:cNvSpPr/>
          <p:nvPr userDrawn="1"/>
        </p:nvSpPr>
        <p:spPr>
          <a:xfrm>
            <a:off x="9033163" y="7404423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01" name="Straight Connector 100"/>
          <p:cNvCxnSpPr>
            <a:stCxn id="94" idx="4"/>
            <a:endCxn id="95" idx="0"/>
          </p:cNvCxnSpPr>
          <p:nvPr userDrawn="1"/>
        </p:nvCxnSpPr>
        <p:spPr>
          <a:xfrm>
            <a:off x="9144000" y="2892436"/>
            <a:ext cx="0" cy="214865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96" idx="0"/>
            <a:endCxn id="95" idx="4"/>
          </p:cNvCxnSpPr>
          <p:nvPr userDrawn="1"/>
        </p:nvCxnSpPr>
        <p:spPr>
          <a:xfrm flipV="1">
            <a:off x="9144000" y="5262759"/>
            <a:ext cx="0" cy="214166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621984" y="3091580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9621984" y="2432343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621984" y="5465148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621984" y="4805911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621984" y="7831336"/>
            <a:ext cx="5643416" cy="1045593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0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621984" y="7172099"/>
            <a:ext cx="5643416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6984995" y="2479939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95" y="4853507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12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984995" y="7229220"/>
            <a:ext cx="1538142" cy="586241"/>
          </a:xfrm>
          <a:solidFill>
            <a:schemeClr val="accent2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>
            <a:endCxn id="94" idx="0"/>
          </p:cNvCxnSpPr>
          <p:nvPr userDrawn="1"/>
        </p:nvCxnSpPr>
        <p:spPr>
          <a:xfrm>
            <a:off x="9144000" y="0"/>
            <a:ext cx="0" cy="267076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79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5" grpId="0" animBg="1"/>
      <p:bldP spid="96" grpId="0" animBg="1"/>
      <p:bldP spid="1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6924854" y="7424748"/>
            <a:ext cx="1052493" cy="1052493"/>
            <a:chOff x="9144000" y="1433513"/>
            <a:chExt cx="1408161" cy="1408161"/>
          </a:xfrm>
        </p:grpSpPr>
        <p:sp>
          <p:nvSpPr>
            <p:cNvPr id="6" name="Rectangle 5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088619" y="7495829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8877368"/>
            <a:ext cx="6515100" cy="945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V="1">
            <a:off x="6515100" y="7015163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6515100" y="7015163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V="1">
            <a:off x="8387100" y="5143501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8387100" y="5143501"/>
            <a:ext cx="18720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10275765" y="3270250"/>
            <a:ext cx="0" cy="187166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flipH="1">
            <a:off x="10275765" y="3270250"/>
            <a:ext cx="80122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 userDrawn="1"/>
        </p:nvGrpSpPr>
        <p:grpSpPr>
          <a:xfrm>
            <a:off x="8796854" y="5553086"/>
            <a:ext cx="1052493" cy="1052493"/>
            <a:chOff x="9144000" y="1433513"/>
            <a:chExt cx="1408161" cy="1408161"/>
          </a:xfrm>
        </p:grpSpPr>
        <p:sp>
          <p:nvSpPr>
            <p:cNvPr id="27" name="Rectangle 26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960619" y="5624167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10685519" y="3679835"/>
            <a:ext cx="1052493" cy="1052493"/>
            <a:chOff x="9144000" y="1433513"/>
            <a:chExt cx="1408161" cy="1408161"/>
          </a:xfrm>
        </p:grpSpPr>
        <p:sp>
          <p:nvSpPr>
            <p:cNvPr id="33" name="Rectangle 32"/>
            <p:cNvSpPr/>
            <p:nvPr userDrawn="1"/>
          </p:nvSpPr>
          <p:spPr>
            <a:xfrm>
              <a:off x="9144000" y="1433513"/>
              <a:ext cx="1408161" cy="140816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Rectangle 33"/>
            <p:cNvSpPr/>
            <p:nvPr userDrawn="1"/>
          </p:nvSpPr>
          <p:spPr>
            <a:xfrm>
              <a:off x="9361573" y="1651086"/>
              <a:ext cx="973015" cy="9730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849284" y="3750916"/>
            <a:ext cx="724962" cy="910330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89178" y="7396544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943100" y="7630714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3824499" y="57692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727490" y="3893782"/>
            <a:ext cx="4160501" cy="657322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0064721" y="5518987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970971" y="3645736"/>
            <a:ext cx="4913679" cy="1045593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6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11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5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3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8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3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5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5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0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8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3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32" name="Straight Connector 3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732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whi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2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544795" y="1398587"/>
            <a:ext cx="3583080" cy="7478781"/>
            <a:chOff x="2791402" y="1050114"/>
            <a:chExt cx="3909098" cy="8159261"/>
          </a:xfrm>
        </p:grpSpPr>
        <p:sp>
          <p:nvSpPr>
            <p:cNvPr id="7" name="Rectangle 6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Rectangle: Rounded Corners 12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Oval 10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848989" y="2440002"/>
            <a:ext cx="3018145" cy="538096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61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6" grpId="0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1887889" y="1398589"/>
            <a:ext cx="5331279" cy="8886825"/>
            <a:chOff x="1887889" y="1398589"/>
            <a:chExt cx="5331279" cy="8886825"/>
          </a:xfrm>
        </p:grpSpPr>
        <p:sp>
          <p:nvSpPr>
            <p:cNvPr id="6" name="Rectangle 5"/>
            <p:cNvSpPr/>
            <p:nvPr userDrawn="1"/>
          </p:nvSpPr>
          <p:spPr>
            <a:xfrm>
              <a:off x="1887889" y="394160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1887889" y="2908877"/>
              <a:ext cx="175370" cy="69379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Freeform: Shape 17"/>
            <p:cNvSpPr/>
            <p:nvPr userDrawn="1"/>
          </p:nvSpPr>
          <p:spPr>
            <a:xfrm>
              <a:off x="1943100" y="1398589"/>
              <a:ext cx="5276068" cy="8886825"/>
            </a:xfrm>
            <a:custGeom>
              <a:avLst/>
              <a:gdLst>
                <a:gd name="connsiteX0" fmla="*/ 706677 w 5276068"/>
                <a:gd name="connsiteY0" fmla="*/ 0 h 8886825"/>
                <a:gd name="connsiteX1" fmla="*/ 4569391 w 5276068"/>
                <a:gd name="connsiteY1" fmla="*/ 0 h 8886825"/>
                <a:gd name="connsiteX2" fmla="*/ 5276068 w 5276068"/>
                <a:gd name="connsiteY2" fmla="*/ 706677 h 8886825"/>
                <a:gd name="connsiteX3" fmla="*/ 5276068 w 5276068"/>
                <a:gd name="connsiteY3" fmla="*/ 8886825 h 8886825"/>
                <a:gd name="connsiteX4" fmla="*/ 0 w 5276068"/>
                <a:gd name="connsiteY4" fmla="*/ 8886825 h 8886825"/>
                <a:gd name="connsiteX5" fmla="*/ 0 w 5276068"/>
                <a:gd name="connsiteY5" fmla="*/ 706677 h 8886825"/>
                <a:gd name="connsiteX6" fmla="*/ 706677 w 5276068"/>
                <a:gd name="connsiteY6" fmla="*/ 0 h 888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76068" h="8886825">
                  <a:moveTo>
                    <a:pt x="706677" y="0"/>
                  </a:moveTo>
                  <a:lnTo>
                    <a:pt x="4569391" y="0"/>
                  </a:lnTo>
                  <a:cubicBezTo>
                    <a:pt x="4959678" y="0"/>
                    <a:pt x="5276068" y="316390"/>
                    <a:pt x="5276068" y="706677"/>
                  </a:cubicBezTo>
                  <a:lnTo>
                    <a:pt x="5276068" y="8886825"/>
                  </a:lnTo>
                  <a:lnTo>
                    <a:pt x="0" y="8886825"/>
                  </a:lnTo>
                  <a:lnTo>
                    <a:pt x="0" y="706677"/>
                  </a:lnTo>
                  <a:cubicBezTo>
                    <a:pt x="0" y="316390"/>
                    <a:pt x="316390" y="0"/>
                    <a:pt x="706677" y="0"/>
                  </a:cubicBezTo>
                  <a:close/>
                </a:path>
              </a:pathLst>
            </a:cu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Freeform: Shape 15"/>
            <p:cNvSpPr/>
            <p:nvPr userDrawn="1"/>
          </p:nvSpPr>
          <p:spPr>
            <a:xfrm>
              <a:off x="2312158" y="2908877"/>
              <a:ext cx="4537952" cy="7376536"/>
            </a:xfrm>
            <a:custGeom>
              <a:avLst/>
              <a:gdLst>
                <a:gd name="connsiteX0" fmla="*/ 63531 w 4537952"/>
                <a:gd name="connsiteY0" fmla="*/ 0 h 7376536"/>
                <a:gd name="connsiteX1" fmla="*/ 4474421 w 4537952"/>
                <a:gd name="connsiteY1" fmla="*/ 0 h 7376536"/>
                <a:gd name="connsiteX2" fmla="*/ 4537952 w 4537952"/>
                <a:gd name="connsiteY2" fmla="*/ 63531 h 7376536"/>
                <a:gd name="connsiteX3" fmla="*/ 4537952 w 4537952"/>
                <a:gd name="connsiteY3" fmla="*/ 7376536 h 7376536"/>
                <a:gd name="connsiteX4" fmla="*/ 0 w 4537952"/>
                <a:gd name="connsiteY4" fmla="*/ 7376536 h 7376536"/>
                <a:gd name="connsiteX5" fmla="*/ 0 w 4537952"/>
                <a:gd name="connsiteY5" fmla="*/ 63531 h 7376536"/>
                <a:gd name="connsiteX6" fmla="*/ 63531 w 4537952"/>
                <a:gd name="connsiteY6" fmla="*/ 0 h 7376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7952" h="7376536">
                  <a:moveTo>
                    <a:pt x="63531" y="0"/>
                  </a:moveTo>
                  <a:lnTo>
                    <a:pt x="4474421" y="0"/>
                  </a:lnTo>
                  <a:cubicBezTo>
                    <a:pt x="4509508" y="0"/>
                    <a:pt x="4537952" y="28444"/>
                    <a:pt x="4537952" y="63531"/>
                  </a:cubicBezTo>
                  <a:lnTo>
                    <a:pt x="4537952" y="7376536"/>
                  </a:lnTo>
                  <a:lnTo>
                    <a:pt x="0" y="7376536"/>
                  </a:lnTo>
                  <a:lnTo>
                    <a:pt x="0" y="63531"/>
                  </a:lnTo>
                  <a:cubicBezTo>
                    <a:pt x="0" y="28444"/>
                    <a:pt x="28444" y="0"/>
                    <a:pt x="63531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Oval 9"/>
            <p:cNvSpPr/>
            <p:nvPr userDrawn="1"/>
          </p:nvSpPr>
          <p:spPr>
            <a:xfrm>
              <a:off x="4011886" y="2276809"/>
              <a:ext cx="129703" cy="12970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Rectangle: Rounded Corners 10"/>
            <p:cNvSpPr/>
            <p:nvPr userDrawn="1"/>
          </p:nvSpPr>
          <p:spPr>
            <a:xfrm flipV="1">
              <a:off x="4271035" y="2286638"/>
              <a:ext cx="879346" cy="11058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4490302" y="1839164"/>
              <a:ext cx="181664" cy="18166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020829"/>
            <a:ext cx="7431650" cy="302618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42584" y="2947197"/>
            <a:ext cx="4500000" cy="7338216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453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56324" y="1418560"/>
            <a:ext cx="5261219" cy="7468265"/>
            <a:chOff x="3004457" y="476891"/>
            <a:chExt cx="5937704" cy="842853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9" name="Rectangle: Rounded Corners 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8915204" y="2104573"/>
            <a:ext cx="7431650" cy="2942435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9022080" y="5141913"/>
            <a:ext cx="9265920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934254" y="5360988"/>
            <a:ext cx="743165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306240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349172"/>
            <a:ext cx="5854700" cy="2277311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V="1">
            <a:off x="8039100" y="1"/>
            <a:ext cx="0" cy="5422899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280400" y="2803525"/>
            <a:ext cx="10007600" cy="261937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8191501" y="5655510"/>
            <a:ext cx="7073899" cy="2728077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0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 userDrawn="1"/>
        </p:nvCxnSpPr>
        <p:spPr>
          <a:xfrm>
            <a:off x="1517651" y="5141913"/>
            <a:ext cx="7182707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16" name="Rectangle: Rounded Corners 15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8" name="Oval 17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19" name="Rectangle: Rounded Corners 18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21" name="Rectangle 20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Rectangle: Rounded Corners 22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Rectangle: Rounded Corners 23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Oval 24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Rectangle: Rounded Corners 25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Oval 26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Oval 27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6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3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animBg="1"/>
      <p:bldP spid="36" grpId="0" animBg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table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1517651" y="5141913"/>
            <a:ext cx="7210574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 userDrawn="1"/>
        </p:nvGrpSpPr>
        <p:grpSpPr>
          <a:xfrm>
            <a:off x="11083681" y="1398588"/>
            <a:ext cx="5261219" cy="7468265"/>
            <a:chOff x="3004457" y="476891"/>
            <a:chExt cx="5937704" cy="8428531"/>
          </a:xfrm>
        </p:grpSpPr>
        <p:sp>
          <p:nvSpPr>
            <p:cNvPr id="44" name="Rectangle: Rounded Corners 43"/>
            <p:cNvSpPr/>
            <p:nvPr userDrawn="1"/>
          </p:nvSpPr>
          <p:spPr>
            <a:xfrm>
              <a:off x="3004457" y="476891"/>
              <a:ext cx="5937704" cy="8428531"/>
            </a:xfrm>
            <a:prstGeom prst="roundRect">
              <a:avLst>
                <a:gd name="adj" fmla="val 5816"/>
              </a:avLst>
            </a:prstGeom>
            <a:solidFill>
              <a:srgbClr val="F8F8F8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Oval 44"/>
            <p:cNvSpPr/>
            <p:nvPr userDrawn="1"/>
          </p:nvSpPr>
          <p:spPr>
            <a:xfrm>
              <a:off x="5920703" y="774152"/>
              <a:ext cx="105212" cy="105212"/>
            </a:xfrm>
            <a:prstGeom prst="ellipse">
              <a:avLst/>
            </a:prstGeom>
            <a:solidFill>
              <a:srgbClr val="B2B2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6" name="Oval 45"/>
            <p:cNvSpPr/>
            <p:nvPr userDrawn="1"/>
          </p:nvSpPr>
          <p:spPr>
            <a:xfrm>
              <a:off x="5796194" y="8303721"/>
              <a:ext cx="354231" cy="35423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kumimoji="1" lang="ja-JP" altLang="en-US"/>
            </a:p>
          </p:txBody>
        </p:sp>
        <p:sp>
          <p:nvSpPr>
            <p:cNvPr id="47" name="Rectangle: Rounded Corners 46"/>
            <p:cNvSpPr/>
            <p:nvPr userDrawn="1"/>
          </p:nvSpPr>
          <p:spPr>
            <a:xfrm>
              <a:off x="3358458" y="1202411"/>
              <a:ext cx="5229703" cy="696913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8700358" y="3270250"/>
            <a:ext cx="2690898" cy="5616575"/>
            <a:chOff x="2791402" y="1050114"/>
            <a:chExt cx="3909098" cy="8159261"/>
          </a:xfrm>
        </p:grpSpPr>
        <p:sp>
          <p:nvSpPr>
            <p:cNvPr id="49" name="Rectangle 48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Rectangle 49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Rectangle: Rounded Corners 50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rgbClr val="F8F8F8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Rectangle: Rounded Corners 51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Rectangle: Rounded Corners 53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Oval 54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Oval 55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445875" y="2104573"/>
            <a:ext cx="4572000" cy="6084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8939982" y="4062573"/>
            <a:ext cx="2220143" cy="402761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626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/>
      <p:bldP spid="60" grpId="0" animBg="1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403350" y="2556257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rgbClr val="1C1C1C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235201"/>
            <a:ext cx="5165725" cy="281180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561991" y="2939672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43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ph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11832678" y="2222865"/>
            <a:ext cx="2109987" cy="4404069"/>
            <a:chOff x="2791402" y="1050114"/>
            <a:chExt cx="3909098" cy="8159261"/>
          </a:xfrm>
        </p:grpSpPr>
        <p:sp>
          <p:nvSpPr>
            <p:cNvPr id="13" name="Rectangle 12"/>
            <p:cNvSpPr/>
            <p:nvPr userDrawn="1"/>
          </p:nvSpPr>
          <p:spPr>
            <a:xfrm>
              <a:off x="2791402" y="2914753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791402" y="2157516"/>
              <a:ext cx="128588" cy="508715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Rectangle: Rounded Corners 14"/>
            <p:cNvSpPr/>
            <p:nvPr userDrawn="1"/>
          </p:nvSpPr>
          <p:spPr>
            <a:xfrm>
              <a:off x="2831885" y="1050114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1"/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: Rounded Corners 15"/>
            <p:cNvSpPr/>
            <p:nvPr userDrawn="1"/>
          </p:nvSpPr>
          <p:spPr>
            <a:xfrm>
              <a:off x="3102492" y="2157516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Oval 16"/>
            <p:cNvSpPr/>
            <p:nvPr userDrawn="1"/>
          </p:nvSpPr>
          <p:spPr>
            <a:xfrm>
              <a:off x="4348798" y="1694059"/>
              <a:ext cx="95103" cy="951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Rectangle: Rounded Corners 17"/>
            <p:cNvSpPr/>
            <p:nvPr userDrawn="1"/>
          </p:nvSpPr>
          <p:spPr>
            <a:xfrm flipV="1">
              <a:off x="4538816" y="1701266"/>
              <a:ext cx="644770" cy="810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Oval 18"/>
            <p:cNvSpPr/>
            <p:nvPr userDrawn="1"/>
          </p:nvSpPr>
          <p:spPr>
            <a:xfrm>
              <a:off x="4699591" y="1373161"/>
              <a:ext cx="133203" cy="133203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Oval 19"/>
            <p:cNvSpPr/>
            <p:nvPr userDrawn="1"/>
          </p:nvSpPr>
          <p:spPr>
            <a:xfrm>
              <a:off x="4420522" y="8297836"/>
              <a:ext cx="691341" cy="691341"/>
            </a:xfrm>
            <a:prstGeom prst="ellipse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84809" y="1477195"/>
            <a:ext cx="9050416" cy="5171312"/>
            <a:chOff x="1320800" y="1790165"/>
            <a:chExt cx="10669666" cy="6096534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342657" y="1790165"/>
              <a:ext cx="8635566" cy="6071101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12700"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1321705" y="7765770"/>
              <a:ext cx="10667856" cy="120929"/>
            </a:xfrm>
            <a:custGeom>
              <a:avLst/>
              <a:gdLst>
                <a:gd name="connsiteX0" fmla="*/ 0 w 12407609"/>
                <a:gd name="connsiteY0" fmla="*/ 0 h 140651"/>
                <a:gd name="connsiteX1" fmla="*/ 54798 w 12407609"/>
                <a:gd name="connsiteY1" fmla="*/ 2767 h 140651"/>
                <a:gd name="connsiteX2" fmla="*/ 12407609 w 12407609"/>
                <a:gd name="connsiteY2" fmla="*/ 2767 h 140651"/>
                <a:gd name="connsiteX3" fmla="*/ 12326342 w 12407609"/>
                <a:gd name="connsiteY3" fmla="*/ 41916 h 140651"/>
                <a:gd name="connsiteX4" fmla="*/ 11837287 w 12407609"/>
                <a:gd name="connsiteY4" fmla="*/ 140651 h 140651"/>
                <a:gd name="connsiteX5" fmla="*/ 576066 w 12407609"/>
                <a:gd name="connsiteY5" fmla="*/ 140651 h 140651"/>
                <a:gd name="connsiteX6" fmla="*/ 87012 w 12407609"/>
                <a:gd name="connsiteY6" fmla="*/ 41916 h 140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07609" h="140651">
                  <a:moveTo>
                    <a:pt x="0" y="0"/>
                  </a:moveTo>
                  <a:lnTo>
                    <a:pt x="54798" y="2767"/>
                  </a:lnTo>
                  <a:lnTo>
                    <a:pt x="12407609" y="2767"/>
                  </a:lnTo>
                  <a:lnTo>
                    <a:pt x="12326342" y="41916"/>
                  </a:lnTo>
                  <a:cubicBezTo>
                    <a:pt x="12176026" y="105494"/>
                    <a:pt x="12010762" y="140651"/>
                    <a:pt x="11837287" y="140651"/>
                  </a:cubicBezTo>
                  <a:lnTo>
                    <a:pt x="576066" y="140651"/>
                  </a:lnTo>
                  <a:cubicBezTo>
                    <a:pt x="402591" y="140651"/>
                    <a:pt x="237327" y="105494"/>
                    <a:pt x="87012" y="41916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1320800" y="7666147"/>
              <a:ext cx="10669666" cy="102001"/>
            </a:xfrm>
            <a:prstGeom prst="roundRect">
              <a:avLst/>
            </a:prstGeom>
            <a:solidFill>
              <a:srgbClr val="B2B2B2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5830616" y="7666148"/>
              <a:ext cx="1650037" cy="71543"/>
            </a:xfrm>
            <a:custGeom>
              <a:avLst/>
              <a:gdLst>
                <a:gd name="connsiteX0" fmla="*/ 0 w 1919131"/>
                <a:gd name="connsiteY0" fmla="*/ 0 h 83211"/>
                <a:gd name="connsiteX1" fmla="*/ 1919131 w 1919131"/>
                <a:gd name="connsiteY1" fmla="*/ 0 h 83211"/>
                <a:gd name="connsiteX2" fmla="*/ 1916033 w 1919131"/>
                <a:gd name="connsiteY2" fmla="*/ 15344 h 83211"/>
                <a:gd name="connsiteX3" fmla="*/ 1813646 w 1919131"/>
                <a:gd name="connsiteY3" fmla="*/ 83211 h 83211"/>
                <a:gd name="connsiteX4" fmla="*/ 105484 w 1919131"/>
                <a:gd name="connsiteY4" fmla="*/ 83211 h 83211"/>
                <a:gd name="connsiteX5" fmla="*/ 3098 w 1919131"/>
                <a:gd name="connsiteY5" fmla="*/ 15344 h 8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9131" h="83211">
                  <a:moveTo>
                    <a:pt x="0" y="0"/>
                  </a:moveTo>
                  <a:lnTo>
                    <a:pt x="1919131" y="0"/>
                  </a:lnTo>
                  <a:lnTo>
                    <a:pt x="1916033" y="15344"/>
                  </a:lnTo>
                  <a:cubicBezTo>
                    <a:pt x="1899164" y="55227"/>
                    <a:pt x="1859673" y="83211"/>
                    <a:pt x="1813646" y="83211"/>
                  </a:cubicBezTo>
                  <a:lnTo>
                    <a:pt x="105484" y="83211"/>
                  </a:lnTo>
                  <a:cubicBezTo>
                    <a:pt x="59458" y="83211"/>
                    <a:pt x="19967" y="55227"/>
                    <a:pt x="3098" y="15344"/>
                  </a:cubicBezTo>
                  <a:close/>
                </a:path>
              </a:pathLst>
            </a:custGeom>
            <a:solidFill>
              <a:srgbClr val="77777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/>
          </p:nvSpPr>
          <p:spPr>
            <a:xfrm>
              <a:off x="2654660" y="2200716"/>
              <a:ext cx="8019384" cy="5003836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11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4743450" y="1860610"/>
            <a:ext cx="6775136" cy="420927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2029781" y="2835760"/>
            <a:ext cx="1740859" cy="3158134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040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1" grpId="0" animBg="1"/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1517651" y="5141913"/>
            <a:ext cx="7379606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2" r="35458"/>
          <a:stretch/>
        </p:blipFill>
        <p:spPr>
          <a:xfrm>
            <a:off x="7127875" y="0"/>
            <a:ext cx="11160125" cy="8877369"/>
          </a:xfrm>
          <a:prstGeom prst="rect">
            <a:avLst/>
          </a:prstGeom>
        </p:spPr>
      </p:pic>
      <p:sp>
        <p:nvSpPr>
          <p:cNvPr id="13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318625" y="0"/>
            <a:ext cx="8969376" cy="771525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31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943100" y="2177141"/>
            <a:ext cx="7661474" cy="6219281"/>
            <a:chOff x="2198478" y="1402730"/>
            <a:chExt cx="8912404" cy="7234736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5152347" y="7666807"/>
              <a:ext cx="3002317" cy="970659"/>
              <a:chOff x="5152347" y="7666807"/>
              <a:chExt cx="3002317" cy="970659"/>
            </a:xfrm>
          </p:grpSpPr>
          <p:sp>
            <p:nvSpPr>
              <p:cNvPr id="12" name="Freeform: Shape 11"/>
              <p:cNvSpPr/>
              <p:nvPr userDrawn="1"/>
            </p:nvSpPr>
            <p:spPr>
              <a:xfrm>
                <a:off x="5152347" y="7666807"/>
                <a:ext cx="3002317" cy="970659"/>
              </a:xfrm>
              <a:custGeom>
                <a:avLst/>
                <a:gdLst>
                  <a:gd name="connsiteX0" fmla="*/ 566240 w 3002317"/>
                  <a:gd name="connsiteY0" fmla="*/ 0 h 970659"/>
                  <a:gd name="connsiteX1" fmla="*/ 2432360 w 3002317"/>
                  <a:gd name="connsiteY1" fmla="*/ 0 h 970659"/>
                  <a:gd name="connsiteX2" fmla="*/ 2444712 w 3002317"/>
                  <a:gd name="connsiteY2" fmla="*/ 153415 h 970659"/>
                  <a:gd name="connsiteX3" fmla="*/ 2558119 w 3002317"/>
                  <a:gd name="connsiteY3" fmla="*/ 661012 h 970659"/>
                  <a:gd name="connsiteX4" fmla="*/ 2962931 w 3002317"/>
                  <a:gd name="connsiteY4" fmla="*/ 837224 h 970659"/>
                  <a:gd name="connsiteX5" fmla="*/ 2956436 w 3002317"/>
                  <a:gd name="connsiteY5" fmla="*/ 837224 h 970659"/>
                  <a:gd name="connsiteX6" fmla="*/ 2960140 w 3002317"/>
                  <a:gd name="connsiteY6" fmla="*/ 837972 h 970659"/>
                  <a:gd name="connsiteX7" fmla="*/ 3002317 w 3002317"/>
                  <a:gd name="connsiteY7" fmla="*/ 901602 h 970659"/>
                  <a:gd name="connsiteX8" fmla="*/ 3002316 w 3002317"/>
                  <a:gd name="connsiteY8" fmla="*/ 901602 h 970659"/>
                  <a:gd name="connsiteX9" fmla="*/ 2933259 w 3002317"/>
                  <a:gd name="connsiteY9" fmla="*/ 970659 h 970659"/>
                  <a:gd name="connsiteX10" fmla="*/ 69057 w 3002317"/>
                  <a:gd name="connsiteY10" fmla="*/ 970658 h 970659"/>
                  <a:gd name="connsiteX11" fmla="*/ 20226 w 3002317"/>
                  <a:gd name="connsiteY11" fmla="*/ 950432 h 970659"/>
                  <a:gd name="connsiteX12" fmla="*/ 0 w 3002317"/>
                  <a:gd name="connsiteY12" fmla="*/ 901601 h 970659"/>
                  <a:gd name="connsiteX13" fmla="*/ 20226 w 3002317"/>
                  <a:gd name="connsiteY13" fmla="*/ 852771 h 970659"/>
                  <a:gd name="connsiteX14" fmla="*/ 36097 w 3002317"/>
                  <a:gd name="connsiteY14" fmla="*/ 842071 h 970659"/>
                  <a:gd name="connsiteX15" fmla="*/ 35278 w 3002317"/>
                  <a:gd name="connsiteY15" fmla="*/ 842071 h 970659"/>
                  <a:gd name="connsiteX16" fmla="*/ 37319 w 3002317"/>
                  <a:gd name="connsiteY16" fmla="*/ 841247 h 970659"/>
                  <a:gd name="connsiteX17" fmla="*/ 42177 w 3002317"/>
                  <a:gd name="connsiteY17" fmla="*/ 837972 h 970659"/>
                  <a:gd name="connsiteX18" fmla="*/ 48684 w 3002317"/>
                  <a:gd name="connsiteY18" fmla="*/ 836658 h 970659"/>
                  <a:gd name="connsiteX19" fmla="*/ 130007 w 3002317"/>
                  <a:gd name="connsiteY19" fmla="*/ 803822 h 970659"/>
                  <a:gd name="connsiteX20" fmla="*/ 440090 w 3002317"/>
                  <a:gd name="connsiteY20" fmla="*/ 665859 h 970659"/>
                  <a:gd name="connsiteX21" fmla="*/ 553498 w 3002317"/>
                  <a:gd name="connsiteY21" fmla="*/ 158262 h 97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02317" h="970659">
                    <a:moveTo>
                      <a:pt x="566240" y="0"/>
                    </a:moveTo>
                    <a:lnTo>
                      <a:pt x="2432360" y="0"/>
                    </a:lnTo>
                    <a:lnTo>
                      <a:pt x="2444712" y="153415"/>
                    </a:lnTo>
                    <a:cubicBezTo>
                      <a:pt x="2455725" y="340027"/>
                      <a:pt x="2464059" y="517933"/>
                      <a:pt x="2558119" y="661012"/>
                    </a:cubicBezTo>
                    <a:cubicBezTo>
                      <a:pt x="2648607" y="770549"/>
                      <a:pt x="2858156" y="775312"/>
                      <a:pt x="2962931" y="837224"/>
                    </a:cubicBezTo>
                    <a:lnTo>
                      <a:pt x="2956436" y="837224"/>
                    </a:lnTo>
                    <a:lnTo>
                      <a:pt x="2960140" y="837972"/>
                    </a:lnTo>
                    <a:cubicBezTo>
                      <a:pt x="2984926" y="848455"/>
                      <a:pt x="3002317" y="872998"/>
                      <a:pt x="3002317" y="901602"/>
                    </a:cubicBezTo>
                    <a:lnTo>
                      <a:pt x="3002316" y="901602"/>
                    </a:lnTo>
                    <a:cubicBezTo>
                      <a:pt x="3002316" y="939741"/>
                      <a:pt x="2971398" y="970659"/>
                      <a:pt x="2933259" y="970659"/>
                    </a:cubicBezTo>
                    <a:lnTo>
                      <a:pt x="69057" y="970658"/>
                    </a:lnTo>
                    <a:cubicBezTo>
                      <a:pt x="49987" y="970658"/>
                      <a:pt x="32723" y="962928"/>
                      <a:pt x="20226" y="950432"/>
                    </a:cubicBezTo>
                    <a:lnTo>
                      <a:pt x="0" y="901601"/>
                    </a:lnTo>
                    <a:lnTo>
                      <a:pt x="20226" y="852771"/>
                    </a:lnTo>
                    <a:lnTo>
                      <a:pt x="36097" y="842071"/>
                    </a:lnTo>
                    <a:lnTo>
                      <a:pt x="35278" y="842071"/>
                    </a:lnTo>
                    <a:lnTo>
                      <a:pt x="37319" y="841247"/>
                    </a:lnTo>
                    <a:lnTo>
                      <a:pt x="42177" y="837972"/>
                    </a:lnTo>
                    <a:lnTo>
                      <a:pt x="48684" y="836658"/>
                    </a:lnTo>
                    <a:lnTo>
                      <a:pt x="130007" y="803822"/>
                    </a:lnTo>
                    <a:cubicBezTo>
                      <a:pt x="237386" y="771229"/>
                      <a:pt x="372224" y="748012"/>
                      <a:pt x="440090" y="665859"/>
                    </a:cubicBezTo>
                    <a:cubicBezTo>
                      <a:pt x="534150" y="522780"/>
                      <a:pt x="542484" y="344874"/>
                      <a:pt x="553498" y="158262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Freeform: Shape 12"/>
              <p:cNvSpPr/>
              <p:nvPr userDrawn="1"/>
            </p:nvSpPr>
            <p:spPr>
              <a:xfrm>
                <a:off x="5713861" y="7666807"/>
                <a:ext cx="1879289" cy="81781"/>
              </a:xfrm>
              <a:custGeom>
                <a:avLst/>
                <a:gdLst>
                  <a:gd name="connsiteX0" fmla="*/ 6584 w 1879289"/>
                  <a:gd name="connsiteY0" fmla="*/ 0 h 81781"/>
                  <a:gd name="connsiteX1" fmla="*/ 1872704 w 1879289"/>
                  <a:gd name="connsiteY1" fmla="*/ 0 h 81781"/>
                  <a:gd name="connsiteX2" fmla="*/ 1879289 w 1879289"/>
                  <a:gd name="connsiteY2" fmla="*/ 81781 h 81781"/>
                  <a:gd name="connsiteX3" fmla="*/ 0 w 1879289"/>
                  <a:gd name="connsiteY3" fmla="*/ 81781 h 8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79289" h="81781">
                    <a:moveTo>
                      <a:pt x="6584" y="0"/>
                    </a:moveTo>
                    <a:lnTo>
                      <a:pt x="1872704" y="0"/>
                    </a:lnTo>
                    <a:lnTo>
                      <a:pt x="1879289" y="81781"/>
                    </a:lnTo>
                    <a:lnTo>
                      <a:pt x="0" y="81781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Rectangle: Rounded Corners 6"/>
            <p:cNvSpPr/>
            <p:nvPr userDrawn="1"/>
          </p:nvSpPr>
          <p:spPr>
            <a:xfrm>
              <a:off x="2200826" y="1402814"/>
              <a:ext cx="8910056" cy="6264077"/>
            </a:xfrm>
            <a:prstGeom prst="roundRect">
              <a:avLst>
                <a:gd name="adj" fmla="val 4479"/>
              </a:avLst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Rectangle: Rounded Corners 7"/>
            <p:cNvSpPr/>
            <p:nvPr userDrawn="1"/>
          </p:nvSpPr>
          <p:spPr>
            <a:xfrm>
              <a:off x="2520212" y="1784336"/>
              <a:ext cx="8271284" cy="4652597"/>
            </a:xfrm>
            <a:prstGeom prst="roundRect">
              <a:avLst>
                <a:gd name="adj" fmla="val 595"/>
              </a:avLst>
            </a:prstGeom>
            <a:solidFill>
              <a:srgbClr val="333333"/>
            </a:solidFill>
            <a:ln>
              <a:solidFill>
                <a:srgbClr val="7777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9" name="Group 8"/>
            <p:cNvGrpSpPr/>
            <p:nvPr userDrawn="1"/>
          </p:nvGrpSpPr>
          <p:grpSpPr>
            <a:xfrm>
              <a:off x="2198478" y="1402730"/>
              <a:ext cx="8910056" cy="6264077"/>
              <a:chOff x="2198478" y="1402730"/>
              <a:chExt cx="8910056" cy="6264077"/>
            </a:xfrm>
          </p:grpSpPr>
          <p:sp>
            <p:nvSpPr>
              <p:cNvPr id="10" name="Freeform: Shape 9"/>
              <p:cNvSpPr/>
              <p:nvPr userDrawn="1"/>
            </p:nvSpPr>
            <p:spPr>
              <a:xfrm>
                <a:off x="2198478" y="6797053"/>
                <a:ext cx="8910056" cy="869754"/>
              </a:xfrm>
              <a:custGeom>
                <a:avLst/>
                <a:gdLst>
                  <a:gd name="connsiteX0" fmla="*/ 0 w 8910056"/>
                  <a:gd name="connsiteY0" fmla="*/ 0 h 869754"/>
                  <a:gd name="connsiteX1" fmla="*/ 8910056 w 8910056"/>
                  <a:gd name="connsiteY1" fmla="*/ 0 h 869754"/>
                  <a:gd name="connsiteX2" fmla="*/ 8910056 w 8910056"/>
                  <a:gd name="connsiteY2" fmla="*/ 589186 h 869754"/>
                  <a:gd name="connsiteX3" fmla="*/ 8629488 w 8910056"/>
                  <a:gd name="connsiteY3" fmla="*/ 869754 h 869754"/>
                  <a:gd name="connsiteX4" fmla="*/ 280568 w 8910056"/>
                  <a:gd name="connsiteY4" fmla="*/ 869754 h 869754"/>
                  <a:gd name="connsiteX5" fmla="*/ 0 w 8910056"/>
                  <a:gd name="connsiteY5" fmla="*/ 589186 h 869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10056" h="869754">
                    <a:moveTo>
                      <a:pt x="0" y="0"/>
                    </a:moveTo>
                    <a:lnTo>
                      <a:pt x="8910056" y="0"/>
                    </a:lnTo>
                    <a:lnTo>
                      <a:pt x="8910056" y="589186"/>
                    </a:lnTo>
                    <a:cubicBezTo>
                      <a:pt x="8910056" y="744139"/>
                      <a:pt x="8784441" y="869754"/>
                      <a:pt x="8629488" y="869754"/>
                    </a:cubicBezTo>
                    <a:lnTo>
                      <a:pt x="280568" y="869754"/>
                    </a:lnTo>
                    <a:cubicBezTo>
                      <a:pt x="125615" y="869754"/>
                      <a:pt x="0" y="744139"/>
                      <a:pt x="0" y="589186"/>
                    </a:cubicBezTo>
                    <a:close/>
                  </a:path>
                </a:pathLst>
              </a:custGeom>
              <a:solidFill>
                <a:srgbClr val="DDDDDD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Rectangle: Rounded Corners 10"/>
              <p:cNvSpPr/>
              <p:nvPr userDrawn="1"/>
            </p:nvSpPr>
            <p:spPr>
              <a:xfrm>
                <a:off x="2198478" y="1402730"/>
                <a:ext cx="8910056" cy="6264077"/>
              </a:xfrm>
              <a:prstGeom prst="roundRect">
                <a:avLst>
                  <a:gd name="adj" fmla="val 4479"/>
                </a:avLst>
              </a:prstGeom>
              <a:noFill/>
              <a:ln w="12700">
                <a:solidFill>
                  <a:srgbClr val="7777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1267001" y="5141913"/>
            <a:ext cx="702099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2245837" y="2543447"/>
            <a:ext cx="7056000" cy="396130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4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Freeform: Shape 4"/>
          <p:cNvSpPr/>
          <p:nvPr userDrawn="1"/>
        </p:nvSpPr>
        <p:spPr>
          <a:xfrm>
            <a:off x="7127875" y="2939844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Freeform: Shape 5"/>
          <p:cNvSpPr/>
          <p:nvPr userDrawn="1"/>
        </p:nvSpPr>
        <p:spPr>
          <a:xfrm>
            <a:off x="7176426" y="4081434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Freeform: Shape 6"/>
          <p:cNvSpPr/>
          <p:nvPr userDrawn="1"/>
        </p:nvSpPr>
        <p:spPr>
          <a:xfrm>
            <a:off x="7127875" y="5226089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453495" y="3508010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53495" y="606301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8229257" y="4834752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4" y="2057825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1160124" y="1398588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160124" y="4641679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60124" y="3982442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160124" y="7225532"/>
            <a:ext cx="5184775" cy="1651836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160124" y="6566295"/>
            <a:ext cx="5184775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17" name="Straight Connector 65"/>
          <p:cNvCxnSpPr>
            <a:stCxn id="8" idx="3"/>
            <a:endCxn id="12" idx="1"/>
          </p:cNvCxnSpPr>
          <p:nvPr userDrawn="1"/>
        </p:nvCxnSpPr>
        <p:spPr>
          <a:xfrm flipV="1">
            <a:off x="8178457" y="1691709"/>
            <a:ext cx="2981667" cy="2122063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65"/>
          <p:cNvCxnSpPr>
            <a:stCxn id="14" idx="1"/>
          </p:cNvCxnSpPr>
          <p:nvPr userDrawn="1"/>
        </p:nvCxnSpPr>
        <p:spPr>
          <a:xfrm rot="10800000" flipV="1">
            <a:off x="8954220" y="4275563"/>
            <a:ext cx="2205905" cy="86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65"/>
          <p:cNvCxnSpPr>
            <a:stCxn id="16" idx="1"/>
            <a:endCxn id="9" idx="3"/>
          </p:cNvCxnSpPr>
          <p:nvPr userDrawn="1"/>
        </p:nvCxnSpPr>
        <p:spPr>
          <a:xfrm rot="10800000">
            <a:off x="8178458" y="6368778"/>
            <a:ext cx="2981667" cy="490638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587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3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8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8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55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Freeform: Shape 33"/>
          <p:cNvSpPr/>
          <p:nvPr userDrawn="1"/>
        </p:nvSpPr>
        <p:spPr>
          <a:xfrm>
            <a:off x="7262795" y="3601025"/>
            <a:ext cx="1831968" cy="2115683"/>
          </a:xfrm>
          <a:custGeom>
            <a:avLst/>
            <a:gdLst>
              <a:gd name="connsiteX0" fmla="*/ 1831968 w 1831968"/>
              <a:gd name="connsiteY0" fmla="*/ 0 h 2115683"/>
              <a:gd name="connsiteX1" fmla="*/ 1831968 w 1831968"/>
              <a:gd name="connsiteY1" fmla="*/ 2115683 h 2115683"/>
              <a:gd name="connsiteX2" fmla="*/ 0 w 1831968"/>
              <a:gd name="connsiteY2" fmla="*/ 1057996 h 2115683"/>
              <a:gd name="connsiteX3" fmla="*/ 54070 w 1831968"/>
              <a:gd name="connsiteY3" fmla="*/ 968994 h 2115683"/>
              <a:gd name="connsiteX4" fmla="*/ 1655915 w 1831968"/>
              <a:gd name="connsiteY4" fmla="*/ 8890 h 2115683"/>
              <a:gd name="connsiteX5" fmla="*/ 1831968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1831968" y="0"/>
                </a:moveTo>
                <a:lnTo>
                  <a:pt x="1831968" y="2115683"/>
                </a:lnTo>
                <a:lnTo>
                  <a:pt x="0" y="1057996"/>
                </a:lnTo>
                <a:lnTo>
                  <a:pt x="54070" y="968994"/>
                </a:lnTo>
                <a:cubicBezTo>
                  <a:pt x="410448" y="441485"/>
                  <a:pt x="989253" y="76593"/>
                  <a:pt x="1655915" y="8890"/>
                </a:cubicBezTo>
                <a:lnTo>
                  <a:pt x="183196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Freeform: Shape 34"/>
          <p:cNvSpPr/>
          <p:nvPr userDrawn="1"/>
        </p:nvSpPr>
        <p:spPr>
          <a:xfrm>
            <a:off x="9193237" y="3601025"/>
            <a:ext cx="1831612" cy="2114891"/>
          </a:xfrm>
          <a:custGeom>
            <a:avLst/>
            <a:gdLst>
              <a:gd name="connsiteX0" fmla="*/ 0 w 1831612"/>
              <a:gd name="connsiteY0" fmla="*/ 0 h 2114891"/>
              <a:gd name="connsiteX1" fmla="*/ 176053 w 1831612"/>
              <a:gd name="connsiteY1" fmla="*/ 8890 h 2114891"/>
              <a:gd name="connsiteX2" fmla="*/ 1777898 w 1831612"/>
              <a:gd name="connsiteY2" fmla="*/ 968994 h 2114891"/>
              <a:gd name="connsiteX3" fmla="*/ 1831612 w 1831612"/>
              <a:gd name="connsiteY3" fmla="*/ 1057409 h 2114891"/>
              <a:gd name="connsiteX4" fmla="*/ 0 w 1831612"/>
              <a:gd name="connsiteY4" fmla="*/ 2114891 h 2114891"/>
              <a:gd name="connsiteX5" fmla="*/ 0 w 1831612"/>
              <a:gd name="connsiteY5" fmla="*/ 0 h 21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612" h="2114891">
                <a:moveTo>
                  <a:pt x="0" y="0"/>
                </a:moveTo>
                <a:lnTo>
                  <a:pt x="176053" y="8890"/>
                </a:lnTo>
                <a:cubicBezTo>
                  <a:pt x="842715" y="76593"/>
                  <a:pt x="1421520" y="441485"/>
                  <a:pt x="1777898" y="968994"/>
                </a:cubicBezTo>
                <a:lnTo>
                  <a:pt x="1831612" y="1057409"/>
                </a:lnTo>
                <a:lnTo>
                  <a:pt x="0" y="21148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Freeform: Shape 35"/>
          <p:cNvSpPr/>
          <p:nvPr userDrawn="1"/>
        </p:nvSpPr>
        <p:spPr>
          <a:xfrm>
            <a:off x="9241788" y="4742615"/>
            <a:ext cx="2105662" cy="2118160"/>
          </a:xfrm>
          <a:custGeom>
            <a:avLst/>
            <a:gdLst>
              <a:gd name="connsiteX0" fmla="*/ 1834203 w 2105662"/>
              <a:gd name="connsiteY0" fmla="*/ 0 h 2118160"/>
              <a:gd name="connsiteX1" fmla="*/ 1839718 w 2105662"/>
              <a:gd name="connsiteY1" fmla="*/ 9078 h 2118160"/>
              <a:gd name="connsiteX2" fmla="*/ 2105662 w 2105662"/>
              <a:gd name="connsiteY2" fmla="*/ 1059373 h 2118160"/>
              <a:gd name="connsiteX3" fmla="*/ 1839718 w 2105662"/>
              <a:gd name="connsiteY3" fmla="*/ 2109668 h 2118160"/>
              <a:gd name="connsiteX4" fmla="*/ 1834559 w 2105662"/>
              <a:gd name="connsiteY4" fmla="*/ 2118160 h 2118160"/>
              <a:gd name="connsiteX5" fmla="*/ 0 w 2105662"/>
              <a:gd name="connsiteY5" fmla="*/ 1058977 h 2118160"/>
              <a:gd name="connsiteX6" fmla="*/ 1834203 w 2105662"/>
              <a:gd name="connsiteY6" fmla="*/ 0 h 21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5662" h="2118160">
                <a:moveTo>
                  <a:pt x="1834203" y="0"/>
                </a:moveTo>
                <a:lnTo>
                  <a:pt x="1839718" y="9078"/>
                </a:lnTo>
                <a:cubicBezTo>
                  <a:pt x="2009322" y="321292"/>
                  <a:pt x="2105662" y="679082"/>
                  <a:pt x="2105662" y="1059373"/>
                </a:cubicBezTo>
                <a:cubicBezTo>
                  <a:pt x="2105662" y="1439664"/>
                  <a:pt x="2009322" y="1797454"/>
                  <a:pt x="1839718" y="2109668"/>
                </a:cubicBezTo>
                <a:lnTo>
                  <a:pt x="1834559" y="2118160"/>
                </a:lnTo>
                <a:lnTo>
                  <a:pt x="0" y="1058977"/>
                </a:lnTo>
                <a:lnTo>
                  <a:pt x="18342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Freeform: Shape 36"/>
          <p:cNvSpPr/>
          <p:nvPr userDrawn="1"/>
        </p:nvSpPr>
        <p:spPr>
          <a:xfrm>
            <a:off x="6940550" y="4743201"/>
            <a:ext cx="2104290" cy="2116988"/>
          </a:xfrm>
          <a:custGeom>
            <a:avLst/>
            <a:gdLst>
              <a:gd name="connsiteX0" fmla="*/ 271103 w 2104290"/>
              <a:gd name="connsiteY0" fmla="*/ 0 h 2116988"/>
              <a:gd name="connsiteX1" fmla="*/ 2104290 w 2104290"/>
              <a:gd name="connsiteY1" fmla="*/ 1058391 h 2116988"/>
              <a:gd name="connsiteX2" fmla="*/ 270747 w 2104290"/>
              <a:gd name="connsiteY2" fmla="*/ 2116988 h 2116988"/>
              <a:gd name="connsiteX3" fmla="*/ 265944 w 2104290"/>
              <a:gd name="connsiteY3" fmla="*/ 2109082 h 2116988"/>
              <a:gd name="connsiteX4" fmla="*/ 0 w 2104290"/>
              <a:gd name="connsiteY4" fmla="*/ 1058787 h 2116988"/>
              <a:gd name="connsiteX5" fmla="*/ 265944 w 2104290"/>
              <a:gd name="connsiteY5" fmla="*/ 8492 h 2116988"/>
              <a:gd name="connsiteX6" fmla="*/ 271103 w 2104290"/>
              <a:gd name="connsiteY6" fmla="*/ 0 h 211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04290" h="2116988">
                <a:moveTo>
                  <a:pt x="271103" y="0"/>
                </a:moveTo>
                <a:lnTo>
                  <a:pt x="2104290" y="1058391"/>
                </a:lnTo>
                <a:lnTo>
                  <a:pt x="270747" y="2116988"/>
                </a:lnTo>
                <a:lnTo>
                  <a:pt x="265944" y="2109082"/>
                </a:lnTo>
                <a:cubicBezTo>
                  <a:pt x="96340" y="1796868"/>
                  <a:pt x="0" y="1439078"/>
                  <a:pt x="0" y="1058787"/>
                </a:cubicBezTo>
                <a:cubicBezTo>
                  <a:pt x="0" y="678496"/>
                  <a:pt x="96340" y="320706"/>
                  <a:pt x="265944" y="8492"/>
                </a:cubicBezTo>
                <a:lnTo>
                  <a:pt x="271103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Freeform: Shape 37"/>
          <p:cNvSpPr/>
          <p:nvPr userDrawn="1"/>
        </p:nvSpPr>
        <p:spPr>
          <a:xfrm>
            <a:off x="7262439" y="5886478"/>
            <a:ext cx="1832324" cy="2116475"/>
          </a:xfrm>
          <a:custGeom>
            <a:avLst/>
            <a:gdLst>
              <a:gd name="connsiteX0" fmla="*/ 1832324 w 1832324"/>
              <a:gd name="connsiteY0" fmla="*/ 0 h 2116475"/>
              <a:gd name="connsiteX1" fmla="*/ 1832324 w 1832324"/>
              <a:gd name="connsiteY1" fmla="*/ 2116475 h 2116475"/>
              <a:gd name="connsiteX2" fmla="*/ 1656271 w 1832324"/>
              <a:gd name="connsiteY2" fmla="*/ 2107585 h 2116475"/>
              <a:gd name="connsiteX3" fmla="*/ 54426 w 1832324"/>
              <a:gd name="connsiteY3" fmla="*/ 1147481 h 2116475"/>
              <a:gd name="connsiteX4" fmla="*/ 0 w 1832324"/>
              <a:gd name="connsiteY4" fmla="*/ 1057893 h 2116475"/>
              <a:gd name="connsiteX5" fmla="*/ 1832324 w 1832324"/>
              <a:gd name="connsiteY5" fmla="*/ 0 h 21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2324" h="2116475">
                <a:moveTo>
                  <a:pt x="1832324" y="0"/>
                </a:moveTo>
                <a:lnTo>
                  <a:pt x="1832324" y="2116475"/>
                </a:lnTo>
                <a:lnTo>
                  <a:pt x="1656271" y="2107585"/>
                </a:lnTo>
                <a:cubicBezTo>
                  <a:pt x="989609" y="2039882"/>
                  <a:pt x="410804" y="1674991"/>
                  <a:pt x="54426" y="1147481"/>
                </a:cubicBezTo>
                <a:lnTo>
                  <a:pt x="0" y="1057893"/>
                </a:lnTo>
                <a:lnTo>
                  <a:pt x="1832324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Freeform: Shape 38"/>
          <p:cNvSpPr/>
          <p:nvPr userDrawn="1"/>
        </p:nvSpPr>
        <p:spPr>
          <a:xfrm>
            <a:off x="9193237" y="5887270"/>
            <a:ext cx="1831968" cy="2115683"/>
          </a:xfrm>
          <a:custGeom>
            <a:avLst/>
            <a:gdLst>
              <a:gd name="connsiteX0" fmla="*/ 0 w 1831968"/>
              <a:gd name="connsiteY0" fmla="*/ 0 h 2115683"/>
              <a:gd name="connsiteX1" fmla="*/ 1831968 w 1831968"/>
              <a:gd name="connsiteY1" fmla="*/ 1057687 h 2115683"/>
              <a:gd name="connsiteX2" fmla="*/ 1777898 w 1831968"/>
              <a:gd name="connsiteY2" fmla="*/ 1146689 h 2115683"/>
              <a:gd name="connsiteX3" fmla="*/ 176053 w 1831968"/>
              <a:gd name="connsiteY3" fmla="*/ 2106793 h 2115683"/>
              <a:gd name="connsiteX4" fmla="*/ 0 w 1831968"/>
              <a:gd name="connsiteY4" fmla="*/ 2115683 h 2115683"/>
              <a:gd name="connsiteX5" fmla="*/ 0 w 1831968"/>
              <a:gd name="connsiteY5" fmla="*/ 0 h 2115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31968" h="2115683">
                <a:moveTo>
                  <a:pt x="0" y="0"/>
                </a:moveTo>
                <a:lnTo>
                  <a:pt x="1831968" y="1057687"/>
                </a:lnTo>
                <a:lnTo>
                  <a:pt x="1777898" y="1146689"/>
                </a:lnTo>
                <a:cubicBezTo>
                  <a:pt x="1421520" y="1674199"/>
                  <a:pt x="842715" y="2039090"/>
                  <a:pt x="176053" y="2106793"/>
                </a:cubicBezTo>
                <a:lnTo>
                  <a:pt x="0" y="21156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518857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8049726" y="4169191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518857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8049726" y="6724197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0294619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8982" y="5495933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548121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2888884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17326" y="5618836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17326" y="4959599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17326" y="7674217"/>
            <a:ext cx="4867324" cy="111835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17326" y="701498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409181" y="3548121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409181" y="2888884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09181" y="5618836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09181" y="4959599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9181" y="7674217"/>
            <a:ext cx="4867324" cy="111835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9181" y="7014980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cxnSp>
        <p:nvCxnSpPr>
          <p:cNvPr id="66" name="Straight Connector 65"/>
          <p:cNvCxnSpPr>
            <a:stCxn id="41" idx="0"/>
            <a:endCxn id="50" idx="1"/>
          </p:cNvCxnSpPr>
          <p:nvPr userDrawn="1"/>
        </p:nvCxnSpPr>
        <p:spPr>
          <a:xfrm rot="5400000" flipH="1" flipV="1">
            <a:off x="10455739" y="2607604"/>
            <a:ext cx="987186" cy="2135988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5"/>
          <p:cNvCxnSpPr>
            <a:stCxn id="42" idx="0"/>
            <a:endCxn id="60" idx="3"/>
          </p:cNvCxnSpPr>
          <p:nvPr userDrawn="1"/>
        </p:nvCxnSpPr>
        <p:spPr>
          <a:xfrm rot="16200000" flipV="1">
            <a:off x="6850763" y="2607747"/>
            <a:ext cx="987186" cy="2135702"/>
          </a:xfrm>
          <a:prstGeom prst="bentConnector2">
            <a:avLst/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5"/>
          <p:cNvCxnSpPr>
            <a:stCxn id="48" idx="1"/>
            <a:endCxn id="62" idx="3"/>
          </p:cNvCxnSpPr>
          <p:nvPr userDrawn="1"/>
        </p:nvCxnSpPr>
        <p:spPr>
          <a:xfrm rot="10800000">
            <a:off x="6276506" y="5252721"/>
            <a:ext cx="992477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65"/>
          <p:cNvCxnSpPr>
            <a:stCxn id="56" idx="1"/>
            <a:endCxn id="47" idx="3"/>
          </p:cNvCxnSpPr>
          <p:nvPr userDrawn="1"/>
        </p:nvCxnSpPr>
        <p:spPr>
          <a:xfrm rot="10800000" flipV="1">
            <a:off x="11019582" y="5252719"/>
            <a:ext cx="997745" cy="548975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65"/>
          <p:cNvCxnSpPr>
            <a:stCxn id="58" idx="1"/>
            <a:endCxn id="45" idx="3"/>
          </p:cNvCxnSpPr>
          <p:nvPr userDrawn="1"/>
        </p:nvCxnSpPr>
        <p:spPr>
          <a:xfrm rot="10800000">
            <a:off x="10243820" y="7029959"/>
            <a:ext cx="1773507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65"/>
          <p:cNvCxnSpPr>
            <a:stCxn id="64" idx="3"/>
            <a:endCxn id="46" idx="1"/>
          </p:cNvCxnSpPr>
          <p:nvPr userDrawn="1"/>
        </p:nvCxnSpPr>
        <p:spPr>
          <a:xfrm flipV="1">
            <a:off x="6276505" y="7029959"/>
            <a:ext cx="1773221" cy="278142"/>
          </a:xfrm>
          <a:prstGeom prst="bentConnector3">
            <a:avLst>
              <a:gd name="adj1" fmla="val 50000"/>
            </a:avLst>
          </a:prstGeom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691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5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8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3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8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5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5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55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73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78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8300"/>
                            </p:stCondLst>
                            <p:childTnLst>
                              <p:par>
                                <p:cTn id="171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9050"/>
                            </p:stCondLst>
                            <p:childTnLst>
                              <p:par>
                                <p:cTn id="1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955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5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800"/>
                            </p:stCondLst>
                            <p:childTnLst>
                              <p:par>
                                <p:cTn id="1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18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2550"/>
                            </p:stCondLst>
                            <p:childTnLst>
                              <p:par>
                                <p:cTn id="1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30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6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/>
      <p:bldP spid="8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/>
          <p:cNvSpPr/>
          <p:nvPr userDrawn="1"/>
        </p:nvSpPr>
        <p:spPr>
          <a:xfrm>
            <a:off x="6945523" y="3595852"/>
            <a:ext cx="2149241" cy="2149241"/>
          </a:xfrm>
          <a:custGeom>
            <a:avLst/>
            <a:gdLst>
              <a:gd name="connsiteX0" fmla="*/ 2149241 w 2149241"/>
              <a:gd name="connsiteY0" fmla="*/ 0 h 2149241"/>
              <a:gd name="connsiteX1" fmla="*/ 2149241 w 2149241"/>
              <a:gd name="connsiteY1" fmla="*/ 2149241 h 2149241"/>
              <a:gd name="connsiteX2" fmla="*/ 0 w 2149241"/>
              <a:gd name="connsiteY2" fmla="*/ 2149241 h 2149241"/>
              <a:gd name="connsiteX3" fmla="*/ 8877 w 2149241"/>
              <a:gd name="connsiteY3" fmla="*/ 1973442 h 2149241"/>
              <a:gd name="connsiteX4" fmla="*/ 1973442 w 2149241"/>
              <a:gd name="connsiteY4" fmla="*/ 8877 h 2149241"/>
              <a:gd name="connsiteX5" fmla="*/ 2149241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2149241" y="0"/>
                </a:moveTo>
                <a:lnTo>
                  <a:pt x="2149241" y="2149241"/>
                </a:lnTo>
                <a:lnTo>
                  <a:pt x="0" y="2149241"/>
                </a:lnTo>
                <a:lnTo>
                  <a:pt x="8877" y="1973442"/>
                </a:lnTo>
                <a:cubicBezTo>
                  <a:pt x="114075" y="937583"/>
                  <a:pt x="937583" y="114075"/>
                  <a:pt x="1973442" y="8877"/>
                </a:cubicBezTo>
                <a:lnTo>
                  <a:pt x="2149241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reeform: Shape 20"/>
          <p:cNvSpPr/>
          <p:nvPr userDrawn="1"/>
        </p:nvSpPr>
        <p:spPr>
          <a:xfrm>
            <a:off x="9193238" y="3595852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175799 w 2149241"/>
              <a:gd name="connsiteY1" fmla="*/ 8877 h 2149241"/>
              <a:gd name="connsiteX2" fmla="*/ 2140364 w 2149241"/>
              <a:gd name="connsiteY2" fmla="*/ 1973442 h 2149241"/>
              <a:gd name="connsiteX3" fmla="*/ 2149241 w 2149241"/>
              <a:gd name="connsiteY3" fmla="*/ 2149241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175799" y="8877"/>
                </a:lnTo>
                <a:cubicBezTo>
                  <a:pt x="1211658" y="114075"/>
                  <a:pt x="2035166" y="937583"/>
                  <a:pt x="2140364" y="1973442"/>
                </a:cubicBezTo>
                <a:lnTo>
                  <a:pt x="2149241" y="2149241"/>
                </a:ln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Freeform: Shape 16"/>
          <p:cNvSpPr/>
          <p:nvPr userDrawn="1"/>
        </p:nvSpPr>
        <p:spPr>
          <a:xfrm>
            <a:off x="6945523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9241 w 2149241"/>
              <a:gd name="connsiteY2" fmla="*/ 2149241 h 2149241"/>
              <a:gd name="connsiteX3" fmla="*/ 1973442 w 2149241"/>
              <a:gd name="connsiteY3" fmla="*/ 2140364 h 2149241"/>
              <a:gd name="connsiteX4" fmla="*/ 8877 w 2149241"/>
              <a:gd name="connsiteY4" fmla="*/ 175799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9241" y="2149241"/>
                </a:lnTo>
                <a:lnTo>
                  <a:pt x="1973442" y="2140364"/>
                </a:lnTo>
                <a:cubicBezTo>
                  <a:pt x="937583" y="2035167"/>
                  <a:pt x="114075" y="1211659"/>
                  <a:pt x="8877" y="17579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Freeform: Shape 15"/>
          <p:cNvSpPr/>
          <p:nvPr userDrawn="1"/>
        </p:nvSpPr>
        <p:spPr>
          <a:xfrm>
            <a:off x="9193238" y="5843567"/>
            <a:ext cx="2149241" cy="2149241"/>
          </a:xfrm>
          <a:custGeom>
            <a:avLst/>
            <a:gdLst>
              <a:gd name="connsiteX0" fmla="*/ 0 w 2149241"/>
              <a:gd name="connsiteY0" fmla="*/ 0 h 2149241"/>
              <a:gd name="connsiteX1" fmla="*/ 2149241 w 2149241"/>
              <a:gd name="connsiteY1" fmla="*/ 0 h 2149241"/>
              <a:gd name="connsiteX2" fmla="*/ 2140364 w 2149241"/>
              <a:gd name="connsiteY2" fmla="*/ 175799 h 2149241"/>
              <a:gd name="connsiteX3" fmla="*/ 175799 w 2149241"/>
              <a:gd name="connsiteY3" fmla="*/ 2140364 h 2149241"/>
              <a:gd name="connsiteX4" fmla="*/ 0 w 2149241"/>
              <a:gd name="connsiteY4" fmla="*/ 2149241 h 2149241"/>
              <a:gd name="connsiteX5" fmla="*/ 0 w 2149241"/>
              <a:gd name="connsiteY5" fmla="*/ 0 h 2149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9241" h="2149241">
                <a:moveTo>
                  <a:pt x="0" y="0"/>
                </a:moveTo>
                <a:lnTo>
                  <a:pt x="2149241" y="0"/>
                </a:lnTo>
                <a:lnTo>
                  <a:pt x="2140364" y="175799"/>
                </a:lnTo>
                <a:cubicBezTo>
                  <a:pt x="2035166" y="1211659"/>
                  <a:pt x="1211658" y="2035167"/>
                  <a:pt x="175799" y="2140364"/>
                </a:cubicBezTo>
                <a:lnTo>
                  <a:pt x="0" y="21492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9739175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2017326" y="3798138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12017326" y="313890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739175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2017326" y="6617249"/>
            <a:ext cx="4867324" cy="1780949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17326" y="5958013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768372" y="6404918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425699" y="661724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425699" y="595801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768372" y="4513456"/>
            <a:ext cx="72496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425699" y="3830619"/>
            <a:ext cx="4867324" cy="1780949"/>
          </a:xfrm>
        </p:spPr>
        <p:txBody>
          <a:bodyPr anchor="t"/>
          <a:lstStyle>
            <a:lvl1pPr marL="0" indent="0" algn="r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25699" y="3171383"/>
            <a:ext cx="4867324" cy="586241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3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4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857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8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3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8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5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50"/>
                            </p:stCondLst>
                            <p:childTnLst>
                              <p:par>
                                <p:cTn id="1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605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655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1" grpId="0" animBg="1"/>
      <p:bldP spid="21" grpId="1" animBg="1"/>
      <p:bldP spid="17" grpId="0" animBg="1"/>
      <p:bldP spid="17" grpId="1" animBg="1"/>
      <p:bldP spid="16" grpId="0" animBg="1"/>
      <p:bldP spid="16" grpId="1" animBg="1"/>
      <p:bldP spid="28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3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/>
      <p:bldP spid="4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90502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203241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127875" y="3776687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904079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127875" y="5648349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266012" y="5775741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7127875" y="752160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764899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553624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3425286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477576" y="5297313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7169340"/>
            <a:ext cx="4867324" cy="1512838"/>
          </a:xfrm>
        </p:spPr>
        <p:txBody>
          <a:bodyPr anchor="ctr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89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3784517"/>
            <a:ext cx="14401800" cy="13573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5549900"/>
            <a:ext cx="9613900" cy="283368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336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7127875" y="1689628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7266012" y="1817020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477576" y="1398588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3633535"/>
            <a:ext cx="511175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7127875" y="3220692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266012" y="3348084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1477576" y="2929652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7127875" y="4751756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66012" y="4879148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77576" y="4460716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127875" y="6282820"/>
            <a:ext cx="3718316" cy="9061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6012" y="6410212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11477576" y="5991780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7127875" y="7813885"/>
            <a:ext cx="3718316" cy="906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7266012" y="7941277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77576" y="7522845"/>
            <a:ext cx="4867324" cy="1363980"/>
          </a:xfrm>
        </p:spPr>
        <p:txBody>
          <a:bodyPr anchor="ctr"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085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8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5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94213" y="2254249"/>
            <a:ext cx="2830512" cy="28305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519906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5199065"/>
            <a:ext cx="2830512" cy="28305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4494213" y="336374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630855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1925639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5965825" y="2640014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4870455"/>
            <a:ext cx="2830512" cy="28305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5965825" y="5584830"/>
            <a:ext cx="2830512" cy="28305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5" y="2177141"/>
            <a:ext cx="5165725" cy="2869867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5" y="5360988"/>
            <a:ext cx="5165725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0" y="3035133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3022600" y="5979949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5965825" y="3749508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5965825" y="6694324"/>
            <a:ext cx="2830512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60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3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7731956" y="3231126"/>
            <a:ext cx="1080000" cy="295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731956" y="3727494"/>
            <a:ext cx="720000" cy="295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7731956" y="4223862"/>
            <a:ext cx="360000" cy="295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ext Placeholder 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898476" y="3097711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535301" y="3600429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8183783" y="4103147"/>
            <a:ext cx="297634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Keyword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309230" y="3270249"/>
            <a:ext cx="4035669" cy="3744913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32" name="Freeform: Shape 31"/>
          <p:cNvSpPr/>
          <p:nvPr userDrawn="1"/>
        </p:nvSpPr>
        <p:spPr>
          <a:xfrm>
            <a:off x="6527800" y="2662239"/>
            <a:ext cx="2138290" cy="4959349"/>
          </a:xfrm>
          <a:custGeom>
            <a:avLst/>
            <a:gdLst>
              <a:gd name="connsiteX0" fmla="*/ 1069144 w 2138290"/>
              <a:gd name="connsiteY0" fmla="*/ 3116480 h 4959349"/>
              <a:gd name="connsiteX1" fmla="*/ 295421 w 2138290"/>
              <a:gd name="connsiteY1" fmla="*/ 3890203 h 4959349"/>
              <a:gd name="connsiteX2" fmla="*/ 1069144 w 2138290"/>
              <a:gd name="connsiteY2" fmla="*/ 4663926 h 4959349"/>
              <a:gd name="connsiteX3" fmla="*/ 1842867 w 2138290"/>
              <a:gd name="connsiteY3" fmla="*/ 3890203 h 4959349"/>
              <a:gd name="connsiteX4" fmla="*/ 1069144 w 2138290"/>
              <a:gd name="connsiteY4" fmla="*/ 3116480 h 4959349"/>
              <a:gd name="connsiteX5" fmla="*/ 921434 w 2138290"/>
              <a:gd name="connsiteY5" fmla="*/ 0 h 4959349"/>
              <a:gd name="connsiteX6" fmla="*/ 1216856 w 2138290"/>
              <a:gd name="connsiteY6" fmla="*/ 0 h 4959349"/>
              <a:gd name="connsiteX7" fmla="*/ 1216856 w 2138290"/>
              <a:gd name="connsiteY7" fmla="*/ 2835950 h 4959349"/>
              <a:gd name="connsiteX8" fmla="*/ 1284615 w 2138290"/>
              <a:gd name="connsiteY8" fmla="*/ 2842780 h 4959349"/>
              <a:gd name="connsiteX9" fmla="*/ 2138290 w 2138290"/>
              <a:gd name="connsiteY9" fmla="*/ 3890204 h 4959349"/>
              <a:gd name="connsiteX10" fmla="*/ 1069145 w 2138290"/>
              <a:gd name="connsiteY10" fmla="*/ 4959349 h 4959349"/>
              <a:gd name="connsiteX11" fmla="*/ 0 w 2138290"/>
              <a:gd name="connsiteY11" fmla="*/ 3890204 h 4959349"/>
              <a:gd name="connsiteX12" fmla="*/ 853675 w 2138290"/>
              <a:gd name="connsiteY12" fmla="*/ 2842780 h 4959349"/>
              <a:gd name="connsiteX13" fmla="*/ 921434 w 2138290"/>
              <a:gd name="connsiteY13" fmla="*/ 2835950 h 495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38290" h="4959349">
                <a:moveTo>
                  <a:pt x="1069144" y="3116480"/>
                </a:moveTo>
                <a:cubicBezTo>
                  <a:pt x="641829" y="3116480"/>
                  <a:pt x="295421" y="3462888"/>
                  <a:pt x="295421" y="3890203"/>
                </a:cubicBezTo>
                <a:cubicBezTo>
                  <a:pt x="295421" y="4317518"/>
                  <a:pt x="641829" y="4663926"/>
                  <a:pt x="1069144" y="4663926"/>
                </a:cubicBezTo>
                <a:cubicBezTo>
                  <a:pt x="1496459" y="4663926"/>
                  <a:pt x="1842867" y="4317518"/>
                  <a:pt x="1842867" y="3890203"/>
                </a:cubicBezTo>
                <a:cubicBezTo>
                  <a:pt x="1842867" y="3462888"/>
                  <a:pt x="1496459" y="3116480"/>
                  <a:pt x="1069144" y="3116480"/>
                </a:cubicBezTo>
                <a:close/>
                <a:moveTo>
                  <a:pt x="921434" y="0"/>
                </a:moveTo>
                <a:lnTo>
                  <a:pt x="1216856" y="0"/>
                </a:lnTo>
                <a:lnTo>
                  <a:pt x="1216856" y="2835950"/>
                </a:lnTo>
                <a:lnTo>
                  <a:pt x="1284615" y="2842780"/>
                </a:lnTo>
                <a:cubicBezTo>
                  <a:pt x="1771806" y="2942474"/>
                  <a:pt x="2138290" y="3373541"/>
                  <a:pt x="2138290" y="3890204"/>
                </a:cubicBezTo>
                <a:cubicBezTo>
                  <a:pt x="2138290" y="4480676"/>
                  <a:pt x="1659617" y="4959349"/>
                  <a:pt x="1069145" y="4959349"/>
                </a:cubicBezTo>
                <a:cubicBezTo>
                  <a:pt x="478673" y="4959349"/>
                  <a:pt x="0" y="4480676"/>
                  <a:pt x="0" y="3890204"/>
                </a:cubicBezTo>
                <a:cubicBezTo>
                  <a:pt x="0" y="3373541"/>
                  <a:pt x="366484" y="2942474"/>
                  <a:pt x="853675" y="2842780"/>
                </a:cubicBezTo>
                <a:lnTo>
                  <a:pt x="921434" y="283595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53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3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8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3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2" grpId="0" animBg="1"/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16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210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1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6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6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00"/>
                            </p:stCondLst>
                            <p:childTnLst>
                              <p:par>
                                <p:cTn id="3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1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6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6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100"/>
                            </p:stCondLst>
                            <p:childTnLst>
                              <p:par>
                                <p:cTn id="6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91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60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1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1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600"/>
                            </p:stCondLst>
                            <p:childTnLst>
                              <p:par>
                                <p:cTn id="1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37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Diamond 5"/>
          <p:cNvSpPr/>
          <p:nvPr userDrawn="1"/>
        </p:nvSpPr>
        <p:spPr>
          <a:xfrm>
            <a:off x="2105076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Diamond 4"/>
          <p:cNvSpPr/>
          <p:nvPr userDrawn="1"/>
        </p:nvSpPr>
        <p:spPr>
          <a:xfrm>
            <a:off x="2105076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2282903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Diamond 9"/>
          <p:cNvSpPr/>
          <p:nvPr userDrawn="1"/>
        </p:nvSpPr>
        <p:spPr>
          <a:xfrm rot="10800000">
            <a:off x="5045822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 rot="10800000">
            <a:off x="5045822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223649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4380544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Diamond 14"/>
          <p:cNvSpPr/>
          <p:nvPr userDrawn="1"/>
        </p:nvSpPr>
        <p:spPr>
          <a:xfrm>
            <a:off x="7986568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Diamond 15"/>
          <p:cNvSpPr/>
          <p:nvPr userDrawn="1"/>
        </p:nvSpPr>
        <p:spPr>
          <a:xfrm>
            <a:off x="7986568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8164395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7266617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10800000">
            <a:off x="10927314" y="4814804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Diamond 19"/>
          <p:cNvSpPr/>
          <p:nvPr userDrawn="1"/>
        </p:nvSpPr>
        <p:spPr>
          <a:xfrm rot="10800000">
            <a:off x="10927314" y="4568062"/>
            <a:ext cx="2351315" cy="2351315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105141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10243942" y="7362124"/>
            <a:ext cx="3718315" cy="1524701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Diamond 22"/>
          <p:cNvSpPr/>
          <p:nvPr userDrawn="1"/>
        </p:nvSpPr>
        <p:spPr>
          <a:xfrm>
            <a:off x="13868060" y="4321320"/>
            <a:ext cx="2351315" cy="2351315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Diamond 23"/>
          <p:cNvSpPr/>
          <p:nvPr userDrawn="1"/>
        </p:nvSpPr>
        <p:spPr>
          <a:xfrm>
            <a:off x="13868060" y="4568062"/>
            <a:ext cx="2351315" cy="2351315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4045887" y="5437958"/>
            <a:ext cx="1995659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3184558" y="2600613"/>
            <a:ext cx="3718315" cy="1524701"/>
          </a:xfr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7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8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8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3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93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" grpId="0" animBg="1"/>
      <p:bldP spid="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0" grpId="1" animBg="1"/>
      <p:bldP spid="11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animBg="1"/>
      <p:bldP spid="15" grpId="1" animBg="1"/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19" grpId="1" animBg="1"/>
      <p:bldP spid="20" grpId="0" animBg="1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roces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4227512"/>
            <a:ext cx="18288000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 userDrawn="1"/>
        </p:nvSpPr>
        <p:spPr>
          <a:xfrm>
            <a:off x="3937000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 rot="18900000">
            <a:off x="4642653" y="2656178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 rot="18900000">
            <a:off x="13782910" y="2656179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 rot="18900000">
            <a:off x="3990571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732863" y="5175213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 rot="18900000">
            <a:off x="9827014" y="5012235"/>
            <a:ext cx="2311707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1" hasCustomPrompt="1"/>
          </p:nvPr>
        </p:nvSpPr>
        <p:spPr>
          <a:xfrm rot="18900000">
            <a:off x="7396867" y="2816416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2" hasCustomPrompt="1"/>
          </p:nvPr>
        </p:nvSpPr>
        <p:spPr>
          <a:xfrm rot="18900000">
            <a:off x="10651818" y="2816417"/>
            <a:ext cx="2465051" cy="56941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000825"/>
            <a:ext cx="5724525" cy="2048004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Diamond 7"/>
          <p:cNvSpPr/>
          <p:nvPr userDrawn="1"/>
        </p:nvSpPr>
        <p:spPr>
          <a:xfrm>
            <a:off x="5885543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Diamond 8"/>
          <p:cNvSpPr/>
          <p:nvPr userDrawn="1"/>
        </p:nvSpPr>
        <p:spPr>
          <a:xfrm>
            <a:off x="7195457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Diamond 5"/>
          <p:cNvSpPr/>
          <p:nvPr userDrawn="1"/>
        </p:nvSpPr>
        <p:spPr>
          <a:xfrm>
            <a:off x="8505371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Diamond 9"/>
          <p:cNvSpPr/>
          <p:nvPr userDrawn="1"/>
        </p:nvSpPr>
        <p:spPr>
          <a:xfrm>
            <a:off x="10453914" y="3908197"/>
            <a:ext cx="638629" cy="638629"/>
          </a:xfrm>
          <a:prstGeom prst="diamon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Diamond 10"/>
          <p:cNvSpPr/>
          <p:nvPr userDrawn="1"/>
        </p:nvSpPr>
        <p:spPr>
          <a:xfrm>
            <a:off x="11763828" y="3908197"/>
            <a:ext cx="638629" cy="638629"/>
          </a:xfrm>
          <a:prstGeom prst="diamon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Diamond 6"/>
          <p:cNvSpPr/>
          <p:nvPr userDrawn="1"/>
        </p:nvSpPr>
        <p:spPr>
          <a:xfrm>
            <a:off x="13073743" y="3588883"/>
            <a:ext cx="1277258" cy="1277258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6410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750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250"/>
                            </p:stCondLst>
                            <p:childTnLst>
                              <p:par>
                                <p:cTn id="8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75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1250"/>
                            </p:stCondLst>
                            <p:childTnLst>
                              <p:par>
                                <p:cTn id="1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23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8" grpId="1" animBg="1"/>
      <p:bldP spid="9" grpId="0" animBg="1"/>
      <p:bldP spid="9" grpId="1" animBg="1"/>
      <p:bldP spid="6" grpId="0" animBg="1"/>
      <p:bldP spid="6" grpId="1" animBg="1"/>
      <p:bldP spid="10" grpId="0" animBg="1"/>
      <p:bldP spid="10" grpId="1" animBg="1"/>
      <p:bldP spid="11" grpId="0" animBg="1"/>
      <p:bldP spid="11" grpId="1" animBg="1"/>
      <p:bldP spid="7" grpId="0" animBg="1"/>
      <p:bldP spid="7" grpId="1" animBg="1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/>
          <p:cNvSpPr/>
          <p:nvPr userDrawn="1"/>
        </p:nvSpPr>
        <p:spPr>
          <a:xfrm rot="10800000">
            <a:off x="1116012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1" y="1398588"/>
            <a:ext cx="51117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7017038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7" name="Straight Connector 6"/>
          <p:cNvCxnSpPr>
            <a:stCxn id="6" idx="6"/>
            <a:endCxn id="8" idx="2"/>
          </p:cNvCxnSpPr>
          <p:nvPr userDrawn="1"/>
        </p:nvCxnSpPr>
        <p:spPr>
          <a:xfrm>
            <a:off x="7238711" y="5142706"/>
            <a:ext cx="56697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2908446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129826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60126" y="5361730"/>
            <a:ext cx="3718316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stCxn id="8" idx="6"/>
          </p:cNvCxnSpPr>
          <p:nvPr userDrawn="1"/>
        </p:nvCxnSpPr>
        <p:spPr>
          <a:xfrm>
            <a:off x="13130119" y="5142706"/>
            <a:ext cx="51578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7127875" y="1398587"/>
            <a:ext cx="7740650" cy="2079553"/>
          </a:xfrm>
        </p:spPr>
        <p:txBody>
          <a:bodyPr anchor="t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142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3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5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5" grpId="0" animBg="1"/>
      <p:bldP spid="6" grpId="0" animBg="1"/>
      <p:bldP spid="8" grpId="0" animBg="1"/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567093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3163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4842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22979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7280079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  <a:endCxn id="38" idx="2"/>
          </p:cNvCxnSpPr>
          <p:nvPr userDrawn="1"/>
        </p:nvCxnSpPr>
        <p:spPr>
          <a:xfrm>
            <a:off x="9254836" y="5141913"/>
            <a:ext cx="566458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14919417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13156807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13294944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3143765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15141090" y="5141913"/>
            <a:ext cx="3152868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7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138430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152243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1398587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8" idx="6"/>
            <a:endCxn id="38" idx="2"/>
          </p:cNvCxnSpPr>
          <p:nvPr userDrawn="1"/>
        </p:nvCxnSpPr>
        <p:spPr>
          <a:xfrm>
            <a:off x="3362232" y="5141913"/>
            <a:ext cx="5675693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9037925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Freeform: Shape 39"/>
          <p:cNvSpPr/>
          <p:nvPr userDrawn="1"/>
        </p:nvSpPr>
        <p:spPr>
          <a:xfrm rot="10800000">
            <a:off x="7275315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19" hasCustomPrompt="1"/>
          </p:nvPr>
        </p:nvSpPr>
        <p:spPr>
          <a:xfrm>
            <a:off x="7413452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62273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3" name="Straight Connector 42"/>
          <p:cNvCxnSpPr>
            <a:stCxn id="38" idx="6"/>
          </p:cNvCxnSpPr>
          <p:nvPr userDrawn="1"/>
        </p:nvCxnSpPr>
        <p:spPr>
          <a:xfrm>
            <a:off x="9259598" y="5141913"/>
            <a:ext cx="902840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1141071" y="1398588"/>
            <a:ext cx="5743579" cy="326389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349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40" grpId="0" animBg="1"/>
      <p:bldP spid="40" grpId="1" animBg="1"/>
      <p:bldP spid="4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1398588"/>
            <a:ext cx="18288000" cy="3743325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337050" y="6669464"/>
            <a:ext cx="9613900" cy="1931833"/>
          </a:xfrm>
        </p:spPr>
        <p:txBody>
          <a:bodyPr anchor="t"/>
          <a:lstStyle>
            <a:lvl1pPr marL="0" indent="0" algn="ctr"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5382756"/>
            <a:ext cx="12242800" cy="114156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3790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8" idx="2"/>
          </p:cNvCxnSpPr>
          <p:nvPr userDrawn="1"/>
        </p:nvCxnSpPr>
        <p:spPr>
          <a:xfrm>
            <a:off x="-6350" y="5141913"/>
            <a:ext cx="3146909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3140559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Freeform: Shape 10"/>
          <p:cNvSpPr/>
          <p:nvPr userDrawn="1"/>
        </p:nvSpPr>
        <p:spPr>
          <a:xfrm rot="10800000">
            <a:off x="1403350" y="375620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1541487" y="3883593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03351" y="5361730"/>
            <a:ext cx="3718315" cy="352509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5" name="Straight Connector 14"/>
          <p:cNvCxnSpPr>
            <a:stCxn id="8" idx="6"/>
            <a:endCxn id="23" idx="2"/>
          </p:cNvCxnSpPr>
          <p:nvPr userDrawn="1"/>
        </p:nvCxnSpPr>
        <p:spPr>
          <a:xfrm>
            <a:off x="3362232" y="5141913"/>
            <a:ext cx="754755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10909784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9148763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9286900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0" y="1416584"/>
            <a:ext cx="3718315" cy="3525096"/>
          </a:xfrm>
        </p:spPr>
        <p:txBody>
          <a:bodyPr anchor="b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11131457" y="5141913"/>
            <a:ext cx="7169243" cy="15826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1403350" y="1398588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144000" y="6624073"/>
            <a:ext cx="5724525" cy="2265189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949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8" grpId="0" animBg="1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>
            <a:endCxn id="23" idx="2"/>
          </p:cNvCxnSpPr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 userDrawn="1"/>
        </p:nvSpPr>
        <p:spPr>
          <a:xfrm>
            <a:off x="9037926" y="5031076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7575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388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>
            <a:stCxn id="23" idx="6"/>
          </p:cNvCxnSpPr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1403350" y="1398588"/>
            <a:ext cx="15481300" cy="348804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11547085" y="5431540"/>
            <a:ext cx="5337565" cy="3455285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73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141913"/>
            <a:ext cx="9037926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 userDrawn="1"/>
        </p:nvSpPr>
        <p:spPr>
          <a:xfrm>
            <a:off x="9037926" y="5031076"/>
            <a:ext cx="221673" cy="221673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Freeform: Shape 24"/>
          <p:cNvSpPr/>
          <p:nvPr userDrawn="1"/>
        </p:nvSpPr>
        <p:spPr>
          <a:xfrm>
            <a:off x="7280080" y="5431541"/>
            <a:ext cx="3718316" cy="1108444"/>
          </a:xfrm>
          <a:custGeom>
            <a:avLst/>
            <a:gdLst>
              <a:gd name="connsiteX0" fmla="*/ 3718316 w 3718316"/>
              <a:gd name="connsiteY0" fmla="*/ 1108444 h 1108444"/>
              <a:gd name="connsiteX1" fmla="*/ 0 w 3718316"/>
              <a:gd name="connsiteY1" fmla="*/ 1108444 h 1108444"/>
              <a:gd name="connsiteX2" fmla="*/ 0 w 3718316"/>
              <a:gd name="connsiteY2" fmla="*/ 202304 h 1108444"/>
              <a:gd name="connsiteX3" fmla="*/ 1751347 w 3718316"/>
              <a:gd name="connsiteY3" fmla="*/ 202304 h 1108444"/>
              <a:gd name="connsiteX4" fmla="*/ 1868683 w 3718316"/>
              <a:gd name="connsiteY4" fmla="*/ 0 h 1108444"/>
              <a:gd name="connsiteX5" fmla="*/ 1986019 w 3718316"/>
              <a:gd name="connsiteY5" fmla="*/ 202304 h 1108444"/>
              <a:gd name="connsiteX6" fmla="*/ 3718316 w 3718316"/>
              <a:gd name="connsiteY6" fmla="*/ 202304 h 110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18316" h="1108444">
                <a:moveTo>
                  <a:pt x="3718316" y="1108444"/>
                </a:moveTo>
                <a:lnTo>
                  <a:pt x="0" y="1108444"/>
                </a:lnTo>
                <a:lnTo>
                  <a:pt x="0" y="202304"/>
                </a:lnTo>
                <a:lnTo>
                  <a:pt x="1751347" y="202304"/>
                </a:lnTo>
                <a:lnTo>
                  <a:pt x="1868683" y="0"/>
                </a:lnTo>
                <a:lnTo>
                  <a:pt x="1986019" y="202304"/>
                </a:lnTo>
                <a:lnTo>
                  <a:pt x="3718316" y="20230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7418217" y="5784016"/>
            <a:ext cx="3432517" cy="611524"/>
          </a:xfrm>
        </p:spPr>
        <p:txBody>
          <a:bodyPr numCol="1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9259599" y="5141913"/>
            <a:ext cx="9028401" cy="1993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/>
          <p:cNvSpPr>
            <a:spLocks noGrp="1"/>
          </p:cNvSpPr>
          <p:nvPr>
            <p:ph type="body" sz="quarter" idx="20" hasCustomPrompt="1"/>
          </p:nvPr>
        </p:nvSpPr>
        <p:spPr>
          <a:xfrm>
            <a:off x="7280081" y="6705600"/>
            <a:ext cx="3718315" cy="2181226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1" name="Straight Connector 10"/>
          <p:cNvCxnSpPr>
            <a:stCxn id="23" idx="0"/>
          </p:cNvCxnSpPr>
          <p:nvPr userDrawn="1"/>
        </p:nvCxnSpPr>
        <p:spPr>
          <a:xfrm flipH="1" flipV="1">
            <a:off x="9144000" y="0"/>
            <a:ext cx="4763" cy="5031076"/>
          </a:xfrm>
          <a:prstGeom prst="line">
            <a:avLst/>
          </a:prstGeom>
          <a:ln w="127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568113" y="139858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1" hasCustomPrompt="1"/>
          </p:nvPr>
        </p:nvSpPr>
        <p:spPr>
          <a:xfrm>
            <a:off x="9254837" y="1424925"/>
            <a:ext cx="6010563" cy="543081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4419599" y="4461658"/>
            <a:ext cx="2465051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6490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5" grpId="1" animBg="1"/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9144000" y="1398588"/>
            <a:ext cx="7740650" cy="7488237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cxnSp>
        <p:nvCxnSpPr>
          <p:cNvPr id="13" name="Straight Connector 12"/>
          <p:cNvCxnSpPr>
            <a:endCxn id="14" idx="2"/>
          </p:cNvCxnSpPr>
          <p:nvPr userDrawn="1"/>
        </p:nvCxnSpPr>
        <p:spPr>
          <a:xfrm>
            <a:off x="0" y="5141913"/>
            <a:ext cx="8452592" cy="793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>
          <a:xfrm>
            <a:off x="8452592" y="5031869"/>
            <a:ext cx="221673" cy="22167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388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 animBg="1"/>
      <p:bldP spid="23" grpId="0"/>
      <p:bldP spid="24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gnif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2" name="Freeform: Shape 71"/>
          <p:cNvSpPr/>
          <p:nvPr userDrawn="1"/>
        </p:nvSpPr>
        <p:spPr>
          <a:xfrm rot="2700000">
            <a:off x="5703897" y="2881455"/>
            <a:ext cx="3695942" cy="5915801"/>
          </a:xfrm>
          <a:custGeom>
            <a:avLst/>
            <a:gdLst>
              <a:gd name="connsiteX0" fmla="*/ 797273 w 3695942"/>
              <a:gd name="connsiteY0" fmla="*/ 797271 h 5915801"/>
              <a:gd name="connsiteX1" fmla="*/ 362059 w 3695942"/>
              <a:gd name="connsiteY1" fmla="*/ 1847971 h 5915801"/>
              <a:gd name="connsiteX2" fmla="*/ 1847972 w 3695942"/>
              <a:gd name="connsiteY2" fmla="*/ 3333884 h 5915801"/>
              <a:gd name="connsiteX3" fmla="*/ 3333885 w 3695942"/>
              <a:gd name="connsiteY3" fmla="*/ 1847971 h 5915801"/>
              <a:gd name="connsiteX4" fmla="*/ 1847972 w 3695942"/>
              <a:gd name="connsiteY4" fmla="*/ 362057 h 5915801"/>
              <a:gd name="connsiteX5" fmla="*/ 797273 w 3695942"/>
              <a:gd name="connsiteY5" fmla="*/ 797271 h 5915801"/>
              <a:gd name="connsiteX6" fmla="*/ 541259 w 3695942"/>
              <a:gd name="connsiteY6" fmla="*/ 541258 h 5915801"/>
              <a:gd name="connsiteX7" fmla="*/ 1847971 w 3695942"/>
              <a:gd name="connsiteY7" fmla="*/ 0 h 5915801"/>
              <a:gd name="connsiteX8" fmla="*/ 3695942 w 3695942"/>
              <a:gd name="connsiteY8" fmla="*/ 1847971 h 5915801"/>
              <a:gd name="connsiteX9" fmla="*/ 2220402 w 3695942"/>
              <a:gd name="connsiteY9" fmla="*/ 3658398 h 5915801"/>
              <a:gd name="connsiteX10" fmla="*/ 2044562 w 3695942"/>
              <a:gd name="connsiteY10" fmla="*/ 3685234 h 5915801"/>
              <a:gd name="connsiteX11" fmla="*/ 2044562 w 3695942"/>
              <a:gd name="connsiteY11" fmla="*/ 5719208 h 5915801"/>
              <a:gd name="connsiteX12" fmla="*/ 1847969 w 3695942"/>
              <a:gd name="connsiteY12" fmla="*/ 5915801 h 5915801"/>
              <a:gd name="connsiteX13" fmla="*/ 1847969 w 3695942"/>
              <a:gd name="connsiteY13" fmla="*/ 5915800 h 5915801"/>
              <a:gd name="connsiteX14" fmla="*/ 1651376 w 3695942"/>
              <a:gd name="connsiteY14" fmla="*/ 5719207 h 5915801"/>
              <a:gd name="connsiteX15" fmla="*/ 1651377 w 3695942"/>
              <a:gd name="connsiteY15" fmla="*/ 3685234 h 5915801"/>
              <a:gd name="connsiteX16" fmla="*/ 1475541 w 3695942"/>
              <a:gd name="connsiteY16" fmla="*/ 3658398 h 5915801"/>
              <a:gd name="connsiteX17" fmla="*/ 0 w 3695942"/>
              <a:gd name="connsiteY17" fmla="*/ 1847971 h 5915801"/>
              <a:gd name="connsiteX18" fmla="*/ 541259 w 3695942"/>
              <a:gd name="connsiteY18" fmla="*/ 541258 h 5915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942" h="5915801">
                <a:moveTo>
                  <a:pt x="797273" y="797271"/>
                </a:moveTo>
                <a:cubicBezTo>
                  <a:pt x="528375" y="1066169"/>
                  <a:pt x="362059" y="1437647"/>
                  <a:pt x="362059" y="1847971"/>
                </a:cubicBezTo>
                <a:cubicBezTo>
                  <a:pt x="362059" y="2668617"/>
                  <a:pt x="1027325" y="3333884"/>
                  <a:pt x="1847972" y="3333884"/>
                </a:cubicBezTo>
                <a:cubicBezTo>
                  <a:pt x="2668619" y="3333884"/>
                  <a:pt x="3333885" y="2668617"/>
                  <a:pt x="3333885" y="1847971"/>
                </a:cubicBezTo>
                <a:cubicBezTo>
                  <a:pt x="3333885" y="1027324"/>
                  <a:pt x="2668619" y="362057"/>
                  <a:pt x="1847972" y="362057"/>
                </a:cubicBezTo>
                <a:cubicBezTo>
                  <a:pt x="1437648" y="362058"/>
                  <a:pt x="1066170" y="528374"/>
                  <a:pt x="797273" y="797271"/>
                </a:cubicBezTo>
                <a:close/>
                <a:moveTo>
                  <a:pt x="541259" y="541258"/>
                </a:moveTo>
                <a:cubicBezTo>
                  <a:pt x="875676" y="206841"/>
                  <a:pt x="1337668" y="0"/>
                  <a:pt x="1847971" y="0"/>
                </a:cubicBezTo>
                <a:cubicBezTo>
                  <a:pt x="2868577" y="0"/>
                  <a:pt x="3695942" y="827365"/>
                  <a:pt x="3695942" y="1847971"/>
                </a:cubicBezTo>
                <a:cubicBezTo>
                  <a:pt x="3695942" y="2741001"/>
                  <a:pt x="3062491" y="3486081"/>
                  <a:pt x="2220402" y="3658398"/>
                </a:cubicBezTo>
                <a:lnTo>
                  <a:pt x="2044562" y="3685234"/>
                </a:lnTo>
                <a:lnTo>
                  <a:pt x="2044562" y="5719208"/>
                </a:lnTo>
                <a:cubicBezTo>
                  <a:pt x="2044562" y="5827783"/>
                  <a:pt x="1956544" y="5915801"/>
                  <a:pt x="1847969" y="5915801"/>
                </a:cubicBezTo>
                <a:lnTo>
                  <a:pt x="1847969" y="5915800"/>
                </a:lnTo>
                <a:cubicBezTo>
                  <a:pt x="1739394" y="5915800"/>
                  <a:pt x="1651376" y="5827782"/>
                  <a:pt x="1651376" y="5719207"/>
                </a:cubicBezTo>
                <a:lnTo>
                  <a:pt x="1651377" y="3685234"/>
                </a:lnTo>
                <a:lnTo>
                  <a:pt x="1475541" y="3658398"/>
                </a:lnTo>
                <a:cubicBezTo>
                  <a:pt x="633452" y="3486081"/>
                  <a:pt x="0" y="2741001"/>
                  <a:pt x="0" y="1847971"/>
                </a:cubicBezTo>
                <a:cubicBezTo>
                  <a:pt x="0" y="1337668"/>
                  <a:pt x="206841" y="875676"/>
                  <a:pt x="541259" y="54125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Freeform: Shape 50"/>
          <p:cNvSpPr/>
          <p:nvPr userDrawn="1"/>
        </p:nvSpPr>
        <p:spPr>
          <a:xfrm rot="19800000">
            <a:off x="8539033" y="2073743"/>
            <a:ext cx="1588054" cy="2183773"/>
          </a:xfrm>
          <a:custGeom>
            <a:avLst/>
            <a:gdLst>
              <a:gd name="connsiteX0" fmla="*/ 327872 w 1588054"/>
              <a:gd name="connsiteY0" fmla="*/ 0 h 2183773"/>
              <a:gd name="connsiteX1" fmla="*/ 510788 w 1588054"/>
              <a:gd name="connsiteY1" fmla="*/ 118292 h 2183773"/>
              <a:gd name="connsiteX2" fmla="*/ 1585097 w 1588054"/>
              <a:gd name="connsiteY2" fmla="*/ 2051410 h 2183773"/>
              <a:gd name="connsiteX3" fmla="*/ 1588054 w 1588054"/>
              <a:gd name="connsiteY3" fmla="*/ 2183773 h 2183773"/>
              <a:gd name="connsiteX4" fmla="*/ 932943 w 1588054"/>
              <a:gd name="connsiteY4" fmla="*/ 2183773 h 2183773"/>
              <a:gd name="connsiteX5" fmla="*/ 932277 w 1588054"/>
              <a:gd name="connsiteY5" fmla="*/ 2117963 h 2183773"/>
              <a:gd name="connsiteX6" fmla="*/ 868717 w 1588054"/>
              <a:gd name="connsiteY6" fmla="*/ 1727409 h 2183773"/>
              <a:gd name="connsiteX7" fmla="*/ 116225 w 1588054"/>
              <a:gd name="connsiteY7" fmla="*/ 642603 h 2183773"/>
              <a:gd name="connsiteX8" fmla="*/ 0 w 1588054"/>
              <a:gd name="connsiteY8" fmla="*/ 567891 h 2183773"/>
              <a:gd name="connsiteX9" fmla="*/ 327872 w 1588054"/>
              <a:gd name="connsiteY9" fmla="*/ 0 h 2183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88054" h="2183773">
                <a:moveTo>
                  <a:pt x="327872" y="0"/>
                </a:moveTo>
                <a:lnTo>
                  <a:pt x="510788" y="118292"/>
                </a:lnTo>
                <a:cubicBezTo>
                  <a:pt x="1154406" y="582464"/>
                  <a:pt x="1531952" y="1299400"/>
                  <a:pt x="1585097" y="2051410"/>
                </a:cubicBezTo>
                <a:lnTo>
                  <a:pt x="1588054" y="2183773"/>
                </a:lnTo>
                <a:lnTo>
                  <a:pt x="932943" y="2183773"/>
                </a:lnTo>
                <a:lnTo>
                  <a:pt x="932277" y="2117963"/>
                </a:lnTo>
                <a:cubicBezTo>
                  <a:pt x="924499" y="1988393"/>
                  <a:pt x="903621" y="1857675"/>
                  <a:pt x="868717" y="1727409"/>
                </a:cubicBezTo>
                <a:cubicBezTo>
                  <a:pt x="746551" y="1271481"/>
                  <a:pt x="472804" y="896648"/>
                  <a:pt x="116225" y="642603"/>
                </a:cubicBezTo>
                <a:lnTo>
                  <a:pt x="0" y="567891"/>
                </a:lnTo>
                <a:lnTo>
                  <a:pt x="327872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Freeform: Shape 51"/>
          <p:cNvSpPr/>
          <p:nvPr userDrawn="1"/>
        </p:nvSpPr>
        <p:spPr>
          <a:xfrm rot="19800000">
            <a:off x="9680792" y="4049342"/>
            <a:ext cx="1590213" cy="2185140"/>
          </a:xfrm>
          <a:custGeom>
            <a:avLst/>
            <a:gdLst>
              <a:gd name="connsiteX0" fmla="*/ 1589747 w 1590213"/>
              <a:gd name="connsiteY0" fmla="*/ 0 h 2185140"/>
              <a:gd name="connsiteX1" fmla="*/ 1590213 w 1590213"/>
              <a:gd name="connsiteY1" fmla="*/ 20834 h 2185140"/>
              <a:gd name="connsiteX2" fmla="*/ 1241066 w 1590213"/>
              <a:gd name="connsiteY2" fmla="*/ 1255449 h 2185140"/>
              <a:gd name="connsiteX3" fmla="*/ 346432 w 1590213"/>
              <a:gd name="connsiteY3" fmla="*/ 2175126 h 2185140"/>
              <a:gd name="connsiteX4" fmla="*/ 328156 w 1590213"/>
              <a:gd name="connsiteY4" fmla="*/ 2185140 h 2185140"/>
              <a:gd name="connsiteX5" fmla="*/ 0 w 1590213"/>
              <a:gd name="connsiteY5" fmla="*/ 1616757 h 2185140"/>
              <a:gd name="connsiteX6" fmla="*/ 25268 w 1590213"/>
              <a:gd name="connsiteY6" fmla="*/ 1602508 h 2185140"/>
              <a:gd name="connsiteX7" fmla="*/ 933729 w 1590213"/>
              <a:gd name="connsiteY7" fmla="*/ 29007 h 2185140"/>
              <a:gd name="connsiteX8" fmla="*/ 933435 w 1590213"/>
              <a:gd name="connsiteY8" fmla="*/ 0 h 2185140"/>
              <a:gd name="connsiteX9" fmla="*/ 1589747 w 1590213"/>
              <a:gd name="connsiteY9" fmla="*/ 0 h 218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0213" h="2185140">
                <a:moveTo>
                  <a:pt x="1589747" y="0"/>
                </a:moveTo>
                <a:lnTo>
                  <a:pt x="1590213" y="20834"/>
                </a:lnTo>
                <a:cubicBezTo>
                  <a:pt x="1579289" y="441455"/>
                  <a:pt x="1466240" y="865435"/>
                  <a:pt x="1241066" y="1255449"/>
                </a:cubicBezTo>
                <a:cubicBezTo>
                  <a:pt x="1015891" y="1645462"/>
                  <a:pt x="705238" y="1955355"/>
                  <a:pt x="346432" y="2175126"/>
                </a:cubicBezTo>
                <a:lnTo>
                  <a:pt x="328156" y="2185140"/>
                </a:lnTo>
                <a:lnTo>
                  <a:pt x="0" y="1616757"/>
                </a:lnTo>
                <a:lnTo>
                  <a:pt x="25268" y="1602508"/>
                </a:lnTo>
                <a:cubicBezTo>
                  <a:pt x="566879" y="1260414"/>
                  <a:pt x="908273" y="669103"/>
                  <a:pt x="933729" y="29007"/>
                </a:cubicBezTo>
                <a:lnTo>
                  <a:pt x="933435" y="0"/>
                </a:lnTo>
                <a:lnTo>
                  <a:pt x="15897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Freeform: Shape 52"/>
          <p:cNvSpPr/>
          <p:nvPr userDrawn="1"/>
        </p:nvSpPr>
        <p:spPr>
          <a:xfrm rot="19800000">
            <a:off x="8154437" y="6484759"/>
            <a:ext cx="2521294" cy="895451"/>
          </a:xfrm>
          <a:custGeom>
            <a:avLst/>
            <a:gdLst>
              <a:gd name="connsiteX0" fmla="*/ 2193739 w 2521294"/>
              <a:gd name="connsiteY0" fmla="*/ 13 h 895451"/>
              <a:gd name="connsiteX1" fmla="*/ 2521294 w 2521294"/>
              <a:gd name="connsiteY1" fmla="*/ 567355 h 895451"/>
              <a:gd name="connsiteX2" fmla="*/ 2405186 w 2521294"/>
              <a:gd name="connsiteY2" fmla="*/ 630976 h 895451"/>
              <a:gd name="connsiteX3" fmla="*/ 193902 w 2521294"/>
              <a:gd name="connsiteY3" fmla="*/ 667156 h 895451"/>
              <a:gd name="connsiteX4" fmla="*/ 0 w 2521294"/>
              <a:gd name="connsiteY4" fmla="*/ 567892 h 895451"/>
              <a:gd name="connsiteX5" fmla="*/ 327872 w 2521294"/>
              <a:gd name="connsiteY5" fmla="*/ 0 h 895451"/>
              <a:gd name="connsiteX6" fmla="*/ 450687 w 2521294"/>
              <a:gd name="connsiteY6" fmla="*/ 63299 h 895451"/>
              <a:gd name="connsiteX7" fmla="*/ 1766403 w 2521294"/>
              <a:gd name="connsiteY7" fmla="*/ 172573 h 895451"/>
              <a:gd name="connsiteX8" fmla="*/ 2136412 w 2521294"/>
              <a:gd name="connsiteY8" fmla="*/ 32341 h 895451"/>
              <a:gd name="connsiteX9" fmla="*/ 2193739 w 2521294"/>
              <a:gd name="connsiteY9" fmla="*/ 13 h 895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21294" h="895451">
                <a:moveTo>
                  <a:pt x="2193739" y="13"/>
                </a:moveTo>
                <a:lnTo>
                  <a:pt x="2521294" y="567355"/>
                </a:lnTo>
                <a:lnTo>
                  <a:pt x="2405186" y="630976"/>
                </a:lnTo>
                <a:cubicBezTo>
                  <a:pt x="1727354" y="960956"/>
                  <a:pt x="917695" y="992459"/>
                  <a:pt x="193902" y="667156"/>
                </a:cubicBezTo>
                <a:lnTo>
                  <a:pt x="0" y="567892"/>
                </a:lnTo>
                <a:lnTo>
                  <a:pt x="327872" y="0"/>
                </a:lnTo>
                <a:lnTo>
                  <a:pt x="450687" y="63299"/>
                </a:lnTo>
                <a:cubicBezTo>
                  <a:pt x="848986" y="245083"/>
                  <a:pt x="1310475" y="294738"/>
                  <a:pt x="1766403" y="172573"/>
                </a:cubicBezTo>
                <a:cubicBezTo>
                  <a:pt x="1896668" y="137668"/>
                  <a:pt x="2020313" y="90390"/>
                  <a:pt x="2136412" y="32341"/>
                </a:cubicBezTo>
                <a:lnTo>
                  <a:pt x="2193739" y="13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Text Placeholder 5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185928" y="2806224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9185928" y="6727801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10319816" y="4674080"/>
            <a:ext cx="57365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7120846" y="4693198"/>
            <a:ext cx="24650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2001500" y="1997249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12001500" y="1338012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2001500" y="4731437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Text Placeholder 5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2001500" y="4072200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Text Placeholder 5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12001500" y="7465625"/>
            <a:ext cx="4867324" cy="1421200"/>
          </a:xfrm>
        </p:spPr>
        <p:txBody>
          <a:bodyPr anchor="t"/>
          <a:lstStyle>
            <a:lvl1pPr marL="0" indent="0" algn="l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Text Placeholder 5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2001500" y="6806388"/>
            <a:ext cx="4867324" cy="586241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403350" y="3633535"/>
            <a:ext cx="4525280" cy="3018343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207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49" presetClass="entr" presetSubtype="0" decel="10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3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5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1" animBg="1"/>
      <p:bldP spid="72" grpId="2" animBg="1"/>
      <p:bldP spid="51" grpId="0" animBg="1"/>
      <p:bldP spid="52" grpId="0" animBg="1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/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94310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12925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Freeform: Shape 25"/>
          <p:cNvSpPr/>
          <p:nvPr userDrawn="1"/>
        </p:nvSpPr>
        <p:spPr>
          <a:xfrm>
            <a:off x="7121940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7308096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12300781" y="3270250"/>
            <a:ext cx="4044119" cy="3182217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486937" y="4572495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53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arrow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/>
          <p:cNvSpPr/>
          <p:nvPr userDrawn="1"/>
        </p:nvSpPr>
        <p:spPr>
          <a:xfrm>
            <a:off x="5287954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5357010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25" name="Freeform: Shape 24"/>
          <p:cNvSpPr/>
          <p:nvPr userDrawn="1"/>
        </p:nvSpPr>
        <p:spPr>
          <a:xfrm>
            <a:off x="1403350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589506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Freeform: Shape 27"/>
          <p:cNvSpPr/>
          <p:nvPr userDrawn="1"/>
        </p:nvSpPr>
        <p:spPr>
          <a:xfrm>
            <a:off x="9172558" y="342126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9324221" y="461355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300784" y="7188201"/>
            <a:ext cx="7686431" cy="16637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Freeform: Shape 11"/>
          <p:cNvSpPr/>
          <p:nvPr userDrawn="1"/>
        </p:nvSpPr>
        <p:spPr>
          <a:xfrm>
            <a:off x="13057163" y="3450053"/>
            <a:ext cx="3815617" cy="3002414"/>
          </a:xfrm>
          <a:custGeom>
            <a:avLst/>
            <a:gdLst>
              <a:gd name="connsiteX0" fmla="*/ 2453010 w 4044119"/>
              <a:gd name="connsiteY0" fmla="*/ 0 h 3182217"/>
              <a:gd name="connsiteX1" fmla="*/ 3630386 w 4044119"/>
              <a:gd name="connsiteY1" fmla="*/ 1177376 h 3182217"/>
              <a:gd name="connsiteX2" fmla="*/ 3751565 w 4044119"/>
              <a:gd name="connsiteY2" fmla="*/ 1298555 h 3182217"/>
              <a:gd name="connsiteX3" fmla="*/ 3915229 w 4044119"/>
              <a:gd name="connsiteY3" fmla="*/ 1462219 h 3182217"/>
              <a:gd name="connsiteX4" fmla="*/ 4044119 w 4044119"/>
              <a:gd name="connsiteY4" fmla="*/ 1591109 h 3182217"/>
              <a:gd name="connsiteX5" fmla="*/ 3915229 w 4044119"/>
              <a:gd name="connsiteY5" fmla="*/ 1719999 h 3182217"/>
              <a:gd name="connsiteX6" fmla="*/ 3751566 w 4044119"/>
              <a:gd name="connsiteY6" fmla="*/ 1883662 h 3182217"/>
              <a:gd name="connsiteX7" fmla="*/ 3630386 w 4044119"/>
              <a:gd name="connsiteY7" fmla="*/ 2004842 h 3182217"/>
              <a:gd name="connsiteX8" fmla="*/ 3630386 w 4044119"/>
              <a:gd name="connsiteY8" fmla="*/ 2004842 h 3182217"/>
              <a:gd name="connsiteX9" fmla="*/ 2453010 w 4044119"/>
              <a:gd name="connsiteY9" fmla="*/ 3182217 h 3182217"/>
              <a:gd name="connsiteX10" fmla="*/ 2039277 w 4044119"/>
              <a:gd name="connsiteY10" fmla="*/ 2768484 h 3182217"/>
              <a:gd name="connsiteX11" fmla="*/ 2924099 w 4044119"/>
              <a:gd name="connsiteY11" fmla="*/ 1883662 h 3182217"/>
              <a:gd name="connsiteX12" fmla="*/ 0 w 4044119"/>
              <a:gd name="connsiteY12" fmla="*/ 1883662 h 3182217"/>
              <a:gd name="connsiteX13" fmla="*/ 0 w 4044119"/>
              <a:gd name="connsiteY13" fmla="*/ 1298555 h 3182217"/>
              <a:gd name="connsiteX14" fmla="*/ 2924099 w 4044119"/>
              <a:gd name="connsiteY14" fmla="*/ 1298555 h 3182217"/>
              <a:gd name="connsiteX15" fmla="*/ 2039277 w 4044119"/>
              <a:gd name="connsiteY15" fmla="*/ 413733 h 318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44119" h="3182217">
                <a:moveTo>
                  <a:pt x="2453010" y="0"/>
                </a:moveTo>
                <a:lnTo>
                  <a:pt x="3630386" y="1177376"/>
                </a:lnTo>
                <a:lnTo>
                  <a:pt x="3751565" y="1298555"/>
                </a:lnTo>
                <a:lnTo>
                  <a:pt x="3915229" y="1462219"/>
                </a:lnTo>
                <a:lnTo>
                  <a:pt x="4044119" y="1591109"/>
                </a:lnTo>
                <a:lnTo>
                  <a:pt x="3915229" y="1719999"/>
                </a:lnTo>
                <a:lnTo>
                  <a:pt x="3751566" y="1883662"/>
                </a:lnTo>
                <a:lnTo>
                  <a:pt x="3630386" y="2004842"/>
                </a:lnTo>
                <a:lnTo>
                  <a:pt x="3630386" y="2004842"/>
                </a:lnTo>
                <a:lnTo>
                  <a:pt x="2453010" y="3182217"/>
                </a:lnTo>
                <a:lnTo>
                  <a:pt x="2039277" y="2768484"/>
                </a:lnTo>
                <a:lnTo>
                  <a:pt x="2924099" y="1883662"/>
                </a:lnTo>
                <a:lnTo>
                  <a:pt x="0" y="1883662"/>
                </a:lnTo>
                <a:lnTo>
                  <a:pt x="0" y="1298555"/>
                </a:lnTo>
                <a:lnTo>
                  <a:pt x="2924099" y="1298555"/>
                </a:lnTo>
                <a:lnTo>
                  <a:pt x="2039277" y="413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3026687" y="4642341"/>
            <a:ext cx="3248651" cy="59804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940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3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/>
      <p:bldP spid="25" grpId="1" animBg="1"/>
      <p:bldP spid="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8" grpId="1" animBg="1"/>
      <p:bldP spid="2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12" grpId="0" animBg="1"/>
      <p:bldP spid="12" grpId="1" animBg="1"/>
      <p:bldP spid="1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415564" y="2873828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8415564" y="3458935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8415564" y="4630056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8415564" y="7203848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8599174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8599174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8599174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8599174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8599174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8599174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2729029" y="2873828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2729029" y="3458935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2729029" y="4630056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2729029" y="7203848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2912639" y="2860737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2912639" y="3599543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2912639" y="4818741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2912639" y="5379809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2912639" y="5940877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2912639" y="6501944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338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/>
      <p:bldP spid="5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022600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022600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022600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022600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3206210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3206210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3206210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3206210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3206210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3206210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7336064" y="2021279"/>
            <a:ext cx="3615871" cy="585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7336064" y="2606386"/>
            <a:ext cx="3615871" cy="11711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336064" y="3777507"/>
            <a:ext cx="3615871" cy="25737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7336064" y="6351299"/>
            <a:ext cx="3615871" cy="314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7519674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7519674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7519674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7519674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519674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7519674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4" name="Rectangle 43"/>
          <p:cNvSpPr/>
          <p:nvPr userDrawn="1"/>
        </p:nvSpPr>
        <p:spPr>
          <a:xfrm>
            <a:off x="11649529" y="2021279"/>
            <a:ext cx="3615871" cy="5851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11649529" y="2606386"/>
            <a:ext cx="3615871" cy="11711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Rectangle 45"/>
          <p:cNvSpPr/>
          <p:nvPr userDrawn="1"/>
        </p:nvSpPr>
        <p:spPr>
          <a:xfrm>
            <a:off x="11649529" y="3777507"/>
            <a:ext cx="3615871" cy="25737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" name="Rectangle 46"/>
          <p:cNvSpPr/>
          <p:nvPr userDrawn="1"/>
        </p:nvSpPr>
        <p:spPr>
          <a:xfrm>
            <a:off x="11649529" y="6351299"/>
            <a:ext cx="3615871" cy="3145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33139" y="2008188"/>
            <a:ext cx="3248651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33139" y="2746994"/>
            <a:ext cx="3248651" cy="84182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33139" y="3966192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1833139" y="4527260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1833139" y="5088328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1833139" y="5649395"/>
            <a:ext cx="3242215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 hasCustomPrompt="1"/>
          </p:nvPr>
        </p:nvSpPr>
        <p:spPr>
          <a:xfrm>
            <a:off x="1943100" y="7000825"/>
            <a:ext cx="5184775" cy="204800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005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3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animBg="1"/>
      <p:bldP spid="37" grpId="0" animBg="1"/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/>
      <p:bldP spid="45" grpId="0" animBg="1"/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/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2" y="4215132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4209672" y="5146691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209672" y="6078250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209672" y="7009809"/>
            <a:ext cx="12135229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209672" y="7941368"/>
            <a:ext cx="12135229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951476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7693280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943508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1176888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2918692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14660494" y="3487638"/>
            <a:ext cx="1673557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0" y="4398423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1403350" y="5329982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1403350" y="6261541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1403350" y="7180887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1403350" y="8124659"/>
            <a:ext cx="2601605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4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8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3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7015163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1371417" rtl="0" eaLnBrk="1" fontAlgn="auto" latinLnBrk="0" hangingPunct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Click icon to add picture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1403350" y="7492809"/>
            <a:ext cx="5724525" cy="1054484"/>
          </a:xfrm>
        </p:spPr>
        <p:txBody>
          <a:bodyPr anchor="ctr"/>
          <a:lstStyle>
            <a:lvl1pPr algn="r">
              <a:defRPr/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7578969" y="7188201"/>
            <a:ext cx="7686431" cy="1663700"/>
          </a:xfrm>
        </p:spPr>
        <p:txBody>
          <a:bodyPr anchor="ctr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801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 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209671" y="436325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20967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22612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824258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1025904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1227549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1429195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1403351" y="436325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5217900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7234356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9250812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267268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283724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5300183" y="3610879"/>
            <a:ext cx="1009934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bg2"/>
                </a:solidFill>
                <a:latin typeface="+mn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4209671" y="493267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1403351" y="493267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4209671" y="5502095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1403351" y="5502095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209671" y="6071513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1403351" y="6071513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6" name="Rectangle 35"/>
          <p:cNvSpPr/>
          <p:nvPr userDrawn="1"/>
        </p:nvSpPr>
        <p:spPr>
          <a:xfrm>
            <a:off x="4209671" y="6640931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1403351" y="6640931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8" name="Rectangle 37"/>
          <p:cNvSpPr/>
          <p:nvPr userDrawn="1"/>
        </p:nvSpPr>
        <p:spPr>
          <a:xfrm>
            <a:off x="4209671" y="7210349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403351" y="721034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0" name="Rectangle 39"/>
          <p:cNvSpPr/>
          <p:nvPr userDrawn="1"/>
        </p:nvSpPr>
        <p:spPr>
          <a:xfrm>
            <a:off x="4209671" y="7747989"/>
            <a:ext cx="12135229" cy="5694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403351" y="7747989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2" name="Rectangle 41"/>
          <p:cNvSpPr/>
          <p:nvPr userDrawn="1"/>
        </p:nvSpPr>
        <p:spPr>
          <a:xfrm>
            <a:off x="4209671" y="8317407"/>
            <a:ext cx="12135229" cy="569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03351" y="8317407"/>
            <a:ext cx="2601604" cy="569418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1250122"/>
            <a:ext cx="12242800" cy="104290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5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022601" y="2293030"/>
            <a:ext cx="12242800" cy="440459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>
                <a:solidFill>
                  <a:schemeClr val="bg2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72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6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1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6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1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66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1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6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81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/>
      <p:bldP spid="4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9143999" y="3270250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4201809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513336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6064927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99648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2338691"/>
            <a:ext cx="2628899" cy="9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3999" y="2338691"/>
            <a:ext cx="7740651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3270250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4201809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513336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6064927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99648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252198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423976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3096010" y="2519762"/>
            <a:ext cx="3508663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3453541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438510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531665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624821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7179777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432636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432636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432636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432636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432636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3082155" y="3449429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3082155" y="4376547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3082155" y="533067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3082155" y="6259968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3082155" y="7188984"/>
            <a:ext cx="3503016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85142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3688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261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5x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43999" y="2332814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9143999" y="3269260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9143999" y="4205706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9143999" y="5142152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9143999" y="607859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6515101" y="1396368"/>
            <a:ext cx="2628899" cy="9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9144000" y="1396368"/>
            <a:ext cx="7740651" cy="93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515100" y="2332814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15100" y="3269260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515100" y="4205706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6515100" y="5142152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6515100" y="607859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6658841" y="1557228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9311516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11842621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25" hasCustomPrompt="1"/>
          </p:nvPr>
        </p:nvSpPr>
        <p:spPr>
          <a:xfrm>
            <a:off x="6658841" y="2549866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658841" y="3481425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7" hasCustomPrompt="1"/>
          </p:nvPr>
        </p:nvSpPr>
        <p:spPr>
          <a:xfrm>
            <a:off x="6658841" y="4412984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6658841" y="5344543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9" hasCustomPrompt="1"/>
          </p:nvPr>
        </p:nvSpPr>
        <p:spPr>
          <a:xfrm>
            <a:off x="6658841" y="6276102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932017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1" hasCustomPrompt="1"/>
          </p:nvPr>
        </p:nvSpPr>
        <p:spPr>
          <a:xfrm>
            <a:off x="932017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2" hasCustomPrompt="1"/>
          </p:nvPr>
        </p:nvSpPr>
        <p:spPr>
          <a:xfrm>
            <a:off x="932017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33" hasCustomPrompt="1"/>
          </p:nvPr>
        </p:nvSpPr>
        <p:spPr>
          <a:xfrm>
            <a:off x="932017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Text Placeholder 5"/>
          <p:cNvSpPr>
            <a:spLocks noGrp="1"/>
          </p:cNvSpPr>
          <p:nvPr>
            <p:ph type="body" sz="quarter" idx="34" hasCustomPrompt="1"/>
          </p:nvPr>
        </p:nvSpPr>
        <p:spPr>
          <a:xfrm>
            <a:off x="932017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5" hasCustomPrompt="1"/>
          </p:nvPr>
        </p:nvSpPr>
        <p:spPr>
          <a:xfrm>
            <a:off x="11828765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6" hasCustomPrompt="1"/>
          </p:nvPr>
        </p:nvSpPr>
        <p:spPr>
          <a:xfrm>
            <a:off x="11828765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7" hasCustomPrompt="1"/>
          </p:nvPr>
        </p:nvSpPr>
        <p:spPr>
          <a:xfrm>
            <a:off x="11828765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8" hasCustomPrompt="1"/>
          </p:nvPr>
        </p:nvSpPr>
        <p:spPr>
          <a:xfrm>
            <a:off x="11828765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9" hasCustomPrompt="1"/>
          </p:nvPr>
        </p:nvSpPr>
        <p:spPr>
          <a:xfrm>
            <a:off x="11828765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40" name="Straight Connector 39"/>
          <p:cNvCxnSpPr/>
          <p:nvPr userDrawn="1"/>
        </p:nvCxnSpPr>
        <p:spPr>
          <a:xfrm>
            <a:off x="1517651" y="5141913"/>
            <a:ext cx="4997449" cy="0"/>
          </a:xfrm>
          <a:prstGeom prst="lin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431230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4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4296229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9143999" y="7015044"/>
            <a:ext cx="7740652" cy="9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Rectangle 42"/>
          <p:cNvSpPr/>
          <p:nvPr userDrawn="1"/>
        </p:nvSpPr>
        <p:spPr>
          <a:xfrm>
            <a:off x="9143999" y="7951488"/>
            <a:ext cx="7740652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6515100" y="7015044"/>
            <a:ext cx="2628900" cy="93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" name="Rectangle 44"/>
          <p:cNvSpPr/>
          <p:nvPr userDrawn="1"/>
        </p:nvSpPr>
        <p:spPr>
          <a:xfrm>
            <a:off x="6515100" y="7951488"/>
            <a:ext cx="2628900" cy="93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0" hasCustomPrompt="1"/>
          </p:nvPr>
        </p:nvSpPr>
        <p:spPr>
          <a:xfrm>
            <a:off x="6658841" y="7203220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1" hasCustomPrompt="1"/>
          </p:nvPr>
        </p:nvSpPr>
        <p:spPr>
          <a:xfrm>
            <a:off x="6658841" y="8134779"/>
            <a:ext cx="234141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 i="0">
                <a:solidFill>
                  <a:schemeClr val="tx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42" hasCustomPrompt="1"/>
          </p:nvPr>
        </p:nvSpPr>
        <p:spPr>
          <a:xfrm>
            <a:off x="932017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Text Placeholder 5"/>
          <p:cNvSpPr>
            <a:spLocks noGrp="1"/>
          </p:cNvSpPr>
          <p:nvPr>
            <p:ph type="body" sz="quarter" idx="43" hasCustomPrompt="1"/>
          </p:nvPr>
        </p:nvSpPr>
        <p:spPr>
          <a:xfrm>
            <a:off x="932017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0" name="Text Placeholder 5"/>
          <p:cNvSpPr>
            <a:spLocks noGrp="1"/>
          </p:cNvSpPr>
          <p:nvPr>
            <p:ph type="body" sz="quarter" idx="44" hasCustomPrompt="1"/>
          </p:nvPr>
        </p:nvSpPr>
        <p:spPr>
          <a:xfrm>
            <a:off x="11828765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Text Placeholder 5"/>
          <p:cNvSpPr>
            <a:spLocks noGrp="1"/>
          </p:cNvSpPr>
          <p:nvPr>
            <p:ph type="body" sz="quarter" idx="45" hasCustomPrompt="1"/>
          </p:nvPr>
        </p:nvSpPr>
        <p:spPr>
          <a:xfrm>
            <a:off x="11828765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2" name="Text Placeholder 5"/>
          <p:cNvSpPr>
            <a:spLocks noGrp="1"/>
          </p:cNvSpPr>
          <p:nvPr>
            <p:ph type="body" sz="quarter" idx="46" hasCustomPrompt="1"/>
          </p:nvPr>
        </p:nvSpPr>
        <p:spPr>
          <a:xfrm>
            <a:off x="14337355" y="1557228"/>
            <a:ext cx="2379778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53" name="Text Placeholder 5"/>
          <p:cNvSpPr>
            <a:spLocks noGrp="1"/>
          </p:cNvSpPr>
          <p:nvPr>
            <p:ph type="body" sz="quarter" idx="47" hasCustomPrompt="1"/>
          </p:nvPr>
        </p:nvSpPr>
        <p:spPr>
          <a:xfrm>
            <a:off x="14323499" y="2545754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4" name="Text Placeholder 5"/>
          <p:cNvSpPr>
            <a:spLocks noGrp="1"/>
          </p:cNvSpPr>
          <p:nvPr>
            <p:ph type="body" sz="quarter" idx="48" hasCustomPrompt="1"/>
          </p:nvPr>
        </p:nvSpPr>
        <p:spPr>
          <a:xfrm>
            <a:off x="14323499" y="3472872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5" name="Text Placeholder 5"/>
          <p:cNvSpPr>
            <a:spLocks noGrp="1"/>
          </p:cNvSpPr>
          <p:nvPr>
            <p:ph type="body" sz="quarter" idx="49" hasCustomPrompt="1"/>
          </p:nvPr>
        </p:nvSpPr>
        <p:spPr>
          <a:xfrm>
            <a:off x="14323499" y="442699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6" name="Text Placeholder 5"/>
          <p:cNvSpPr>
            <a:spLocks noGrp="1"/>
          </p:cNvSpPr>
          <p:nvPr>
            <p:ph type="body" sz="quarter" idx="50" hasCustomPrompt="1"/>
          </p:nvPr>
        </p:nvSpPr>
        <p:spPr>
          <a:xfrm>
            <a:off x="14323499" y="5356293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7" name="Text Placeholder 5"/>
          <p:cNvSpPr>
            <a:spLocks noGrp="1"/>
          </p:cNvSpPr>
          <p:nvPr>
            <p:ph type="body" sz="quarter" idx="51" hasCustomPrompt="1"/>
          </p:nvPr>
        </p:nvSpPr>
        <p:spPr>
          <a:xfrm>
            <a:off x="14323499" y="6285309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8" name="Text Placeholder 5"/>
          <p:cNvSpPr>
            <a:spLocks noGrp="1"/>
          </p:cNvSpPr>
          <p:nvPr>
            <p:ph type="body" sz="quarter" idx="52" hasCustomPrompt="1"/>
          </p:nvPr>
        </p:nvSpPr>
        <p:spPr>
          <a:xfrm>
            <a:off x="14323499" y="7214970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Text Placeholder 5"/>
          <p:cNvSpPr>
            <a:spLocks noGrp="1"/>
          </p:cNvSpPr>
          <p:nvPr>
            <p:ph type="body" sz="quarter" idx="53" hasCustomPrompt="1"/>
          </p:nvPr>
        </p:nvSpPr>
        <p:spPr>
          <a:xfrm>
            <a:off x="14323499" y="8143986"/>
            <a:ext cx="2375948" cy="54224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73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00"/>
                            </p:stCondLst>
                            <p:childTnLst>
                              <p:par>
                                <p:cTn id="2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3050"/>
                            </p:stCondLst>
                            <p:childTnLst>
                              <p:par>
                                <p:cTn id="26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animBg="1"/>
      <p:bldP spid="39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1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403351" y="1398589"/>
            <a:ext cx="5111750" cy="3648420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2400" y="5360988"/>
            <a:ext cx="5092700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1169650" y="9616425"/>
            <a:ext cx="6781800" cy="547603"/>
          </a:xfrm>
        </p:spPr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6757650" y="8877368"/>
            <a:ext cx="1219200" cy="101285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979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1160124" y="1398589"/>
            <a:ext cx="5184775" cy="3648420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11179173" y="5360988"/>
            <a:ext cx="5165453" cy="3022600"/>
          </a:xfrm>
        </p:spPr>
        <p:txBody>
          <a:bodyPr anchor="t"/>
          <a:lstStyle>
            <a:lvl1pPr marL="0" indent="0" algn="just">
              <a:spcBef>
                <a:spcPts val="0"/>
              </a:spcBef>
              <a:buFontTx/>
              <a:buNone/>
              <a:defRPr/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829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3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22600" y="3270249"/>
            <a:ext cx="12242800" cy="3744913"/>
          </a:xfrm>
        </p:spPr>
        <p:txBody>
          <a:bodyPr anchor="ctr">
            <a:normAutofit/>
          </a:bodyPr>
          <a:lstStyle>
            <a:lvl1pPr algn="ctr">
              <a:lnSpc>
                <a:spcPct val="13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2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ar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5271512" y="4720143"/>
            <a:ext cx="5486544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7" name="Group 6"/>
          <p:cNvGrpSpPr/>
          <p:nvPr userDrawn="1"/>
        </p:nvGrpSpPr>
        <p:grpSpPr>
          <a:xfrm rot="2700000">
            <a:off x="5570309" y="4960383"/>
            <a:ext cx="569985" cy="364645"/>
            <a:chOff x="4700814" y="3860800"/>
            <a:chExt cx="907506" cy="580572"/>
          </a:xfrm>
        </p:grpSpPr>
        <p:sp>
          <p:nvSpPr>
            <p:cNvPr id="5" name="Circle: Hollow 4"/>
            <p:cNvSpPr/>
            <p:nvPr userDrawn="1"/>
          </p:nvSpPr>
          <p:spPr>
            <a:xfrm>
              <a:off x="4700814" y="3860800"/>
              <a:ext cx="580572" cy="580572"/>
            </a:xfrm>
            <a:prstGeom prst="donut">
              <a:avLst>
                <a:gd name="adj" fmla="val 10648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/>
            <p:cNvSpPr/>
            <p:nvPr userDrawn="1"/>
          </p:nvSpPr>
          <p:spPr>
            <a:xfrm>
              <a:off x="5225143" y="4107542"/>
              <a:ext cx="383177" cy="91077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430691" y="4756843"/>
            <a:ext cx="4155651" cy="753007"/>
          </a:xfrm>
        </p:spPr>
        <p:txBody>
          <a:bodyPr anchor="ctr">
            <a:norm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10940872" y="4720143"/>
            <a:ext cx="2227873" cy="8451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11098731" y="4857997"/>
            <a:ext cx="1903760" cy="569418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400" i="0">
                <a:solidFill>
                  <a:schemeClr val="bg1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17" name="Group 16"/>
          <p:cNvGrpSpPr/>
          <p:nvPr userDrawn="1"/>
        </p:nvGrpSpPr>
        <p:grpSpPr>
          <a:xfrm rot="20515710">
            <a:off x="15428813" y="10820954"/>
            <a:ext cx="478971" cy="1006929"/>
            <a:chOff x="3991428" y="1654628"/>
            <a:chExt cx="478971" cy="1006929"/>
          </a:xfrm>
          <a:solidFill>
            <a:schemeClr val="bg1"/>
          </a:solidFill>
        </p:grpSpPr>
        <p:sp>
          <p:nvSpPr>
            <p:cNvPr id="15" name="Isosceles Triangle 14"/>
            <p:cNvSpPr/>
            <p:nvPr userDrawn="1"/>
          </p:nvSpPr>
          <p:spPr>
            <a:xfrm>
              <a:off x="3991428" y="1654628"/>
              <a:ext cx="478971" cy="725714"/>
            </a:xfrm>
            <a:custGeom>
              <a:avLst/>
              <a:gdLst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0 w 478971"/>
                <a:gd name="connsiteY3" fmla="*/ 725714 h 725714"/>
                <a:gd name="connsiteX0" fmla="*/ 0 w 478971"/>
                <a:gd name="connsiteY0" fmla="*/ 725714 h 726622"/>
                <a:gd name="connsiteX1" fmla="*/ 239486 w 478971"/>
                <a:gd name="connsiteY1" fmla="*/ 0 h 726622"/>
                <a:gd name="connsiteX2" fmla="*/ 478971 w 478971"/>
                <a:gd name="connsiteY2" fmla="*/ 725714 h 726622"/>
                <a:gd name="connsiteX3" fmla="*/ 237672 w 478971"/>
                <a:gd name="connsiteY3" fmla="*/ 726622 h 726622"/>
                <a:gd name="connsiteX4" fmla="*/ 0 w 478971"/>
                <a:gd name="connsiteY4" fmla="*/ 725714 h 726622"/>
                <a:gd name="connsiteX0" fmla="*/ 0 w 478971"/>
                <a:gd name="connsiteY0" fmla="*/ 725714 h 725714"/>
                <a:gd name="connsiteX1" fmla="*/ 239486 w 478971"/>
                <a:gd name="connsiteY1" fmla="*/ 0 h 725714"/>
                <a:gd name="connsiteX2" fmla="*/ 478971 w 478971"/>
                <a:gd name="connsiteY2" fmla="*/ 725714 h 725714"/>
                <a:gd name="connsiteX3" fmla="*/ 231322 w 478971"/>
                <a:gd name="connsiteY3" fmla="*/ 637722 h 725714"/>
                <a:gd name="connsiteX4" fmla="*/ 0 w 478971"/>
                <a:gd name="connsiteY4" fmla="*/ 725714 h 725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971" h="725714">
                  <a:moveTo>
                    <a:pt x="0" y="725714"/>
                  </a:moveTo>
                  <a:lnTo>
                    <a:pt x="239486" y="0"/>
                  </a:lnTo>
                  <a:lnTo>
                    <a:pt x="478971" y="725714"/>
                  </a:lnTo>
                  <a:lnTo>
                    <a:pt x="231322" y="637722"/>
                  </a:lnTo>
                  <a:lnTo>
                    <a:pt x="0" y="72571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4175757" y="2255156"/>
              <a:ext cx="110312" cy="4064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1"/>
                            </p:stCondLst>
                            <p:childTnLst>
                              <p:par>
                                <p:cTn id="21" presetID="42" presetClass="path" presetSubtype="0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44444E-6 -2.19478E-6 L -0.14575 -0.5463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1" y="-26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101"/>
                            </p:stCondLst>
                            <p:childTnLst>
                              <p:par>
                                <p:cTn id="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351"/>
                            </p:stCondLst>
                            <p:childTnLst>
                              <p:par>
                                <p:cTn id="2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>
        <p:tmplLst>
          <p:tmpl lvl="1">
            <p:tnLst>
              <p:par>
                <p:cTn presetID="1" presetClass="entr" presetSubtype="0" fill="hold" nodeType="afterEffect">
                  <p:stCondLst>
                    <p:cond delay="1000"/>
                  </p:stCondLst>
                  <p:iterate type="lt">
                    <p:tmAbs val="1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1004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8" hasCustomPrompt="1"/>
          </p:nvPr>
        </p:nvSpPr>
        <p:spPr>
          <a:xfrm rot="18900000">
            <a:off x="6521202" y="2519910"/>
            <a:ext cx="5245593" cy="5245593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9" hasCustomPrompt="1"/>
          </p:nvPr>
        </p:nvSpPr>
        <p:spPr>
          <a:xfrm rot="18900000">
            <a:off x="6929427" y="2928011"/>
            <a:ext cx="4429145" cy="4429145"/>
          </a:xfrm>
          <a:solidFill>
            <a:schemeClr val="tx1"/>
          </a:solidFill>
        </p:spPr>
        <p:txBody>
          <a:bodyPr anchor="b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Tx/>
              <a:buNone/>
              <a:defRPr sz="2800">
                <a:solidFill>
                  <a:schemeClr val="tx2"/>
                </a:solidFill>
                <a:latin typeface="+mj-lt"/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934583" y="3505200"/>
            <a:ext cx="4418834" cy="1636712"/>
          </a:xfrm>
        </p:spPr>
        <p:txBody>
          <a:bodyPr anchor="b">
            <a:normAutofit/>
          </a:bodyPr>
          <a:lstStyle>
            <a:lvl1pPr algn="ctr">
              <a:defRPr sz="4800" spc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6934584" y="5207908"/>
            <a:ext cx="4418834" cy="964291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2000">
                <a:solidFill>
                  <a:schemeClr val="bg1"/>
                </a:solidFill>
              </a:defRPr>
            </a:lvl1pPr>
            <a:lvl2pPr marL="685709" indent="0">
              <a:buNone/>
              <a:defRPr sz="1800"/>
            </a:lvl2pPr>
            <a:lvl3pPr marL="1371417" indent="0">
              <a:buNone/>
              <a:defRPr sz="1800"/>
            </a:lvl3pPr>
            <a:lvl4pPr marL="2057126" indent="0">
              <a:buNone/>
              <a:defRPr sz="1800"/>
            </a:lvl4pPr>
            <a:lvl5pPr marL="2742835" indent="0">
              <a:buNone/>
              <a:defRPr sz="1800"/>
            </a:lvl5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447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0"/>
      <p:bldP spid="7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76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69650" y="9616425"/>
            <a:ext cx="67818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65400" y="8877368"/>
            <a:ext cx="2711450" cy="10128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B54AD89C-DF1E-4948-B597-5DD47B34A9C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76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7" r:id="rId2"/>
    <p:sldLayoutId id="2147483758" r:id="rId3"/>
    <p:sldLayoutId id="2147483759" r:id="rId4"/>
    <p:sldLayoutId id="2147483765" r:id="rId5"/>
    <p:sldLayoutId id="2147483664" r:id="rId6"/>
    <p:sldLayoutId id="2147483665" r:id="rId7"/>
    <p:sldLayoutId id="2147483666" r:id="rId8"/>
    <p:sldLayoutId id="2147483681" r:id="rId9"/>
    <p:sldLayoutId id="2147483730" r:id="rId10"/>
    <p:sldLayoutId id="2147483689" r:id="rId11"/>
    <p:sldLayoutId id="2147483736" r:id="rId12"/>
    <p:sldLayoutId id="2147483686" r:id="rId13"/>
    <p:sldLayoutId id="2147483763" r:id="rId14"/>
    <p:sldLayoutId id="2147483667" r:id="rId15"/>
    <p:sldLayoutId id="2147483670" r:id="rId16"/>
    <p:sldLayoutId id="2147483668" r:id="rId17"/>
    <p:sldLayoutId id="2147483671" r:id="rId18"/>
    <p:sldLayoutId id="2147483672" r:id="rId19"/>
    <p:sldLayoutId id="2147483673" r:id="rId20"/>
    <p:sldLayoutId id="2147483678" r:id="rId21"/>
    <p:sldLayoutId id="2147483679" r:id="rId22"/>
    <p:sldLayoutId id="2147483685" r:id="rId23"/>
    <p:sldLayoutId id="2147483727" r:id="rId24"/>
    <p:sldLayoutId id="2147483682" r:id="rId25"/>
    <p:sldLayoutId id="2147483683" r:id="rId26"/>
    <p:sldLayoutId id="2147483687" r:id="rId27"/>
    <p:sldLayoutId id="2147483724" r:id="rId28"/>
    <p:sldLayoutId id="2147483726" r:id="rId29"/>
    <p:sldLayoutId id="2147483688" r:id="rId30"/>
    <p:sldLayoutId id="2147483699" r:id="rId31"/>
    <p:sldLayoutId id="2147483701" r:id="rId32"/>
    <p:sldLayoutId id="2147483705" r:id="rId33"/>
    <p:sldLayoutId id="2147483711" r:id="rId34"/>
    <p:sldLayoutId id="2147483725" r:id="rId35"/>
    <p:sldLayoutId id="2147483703" r:id="rId36"/>
    <p:sldLayoutId id="2147483710" r:id="rId37"/>
    <p:sldLayoutId id="2147483713" r:id="rId38"/>
    <p:sldLayoutId id="2147483728" r:id="rId39"/>
    <p:sldLayoutId id="2147483707" r:id="rId40"/>
    <p:sldLayoutId id="2147483709" r:id="rId41"/>
    <p:sldLayoutId id="2147483712" r:id="rId42"/>
    <p:sldLayoutId id="2147483708" r:id="rId43"/>
    <p:sldLayoutId id="2147483704" r:id="rId44"/>
    <p:sldLayoutId id="2147483706" r:id="rId45"/>
    <p:sldLayoutId id="2147483691" r:id="rId46"/>
    <p:sldLayoutId id="2147483690" r:id="rId47"/>
    <p:sldLayoutId id="2147483694" r:id="rId48"/>
    <p:sldLayoutId id="2147483693" r:id="rId49"/>
    <p:sldLayoutId id="2147483692" r:id="rId50"/>
    <p:sldLayoutId id="2147483696" r:id="rId51"/>
    <p:sldLayoutId id="2147483698" r:id="rId52"/>
    <p:sldLayoutId id="2147483697" r:id="rId53"/>
    <p:sldLayoutId id="2147483700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50" r:id="rId61"/>
    <p:sldLayoutId id="2147483720" r:id="rId62"/>
    <p:sldLayoutId id="2147483723" r:id="rId63"/>
    <p:sldLayoutId id="2147483721" r:id="rId64"/>
    <p:sldLayoutId id="2147483722" r:id="rId65"/>
    <p:sldLayoutId id="2147483731" r:id="rId66"/>
    <p:sldLayoutId id="2147483729" r:id="rId67"/>
    <p:sldLayoutId id="2147483734" r:id="rId68"/>
    <p:sldLayoutId id="2147483732" r:id="rId69"/>
    <p:sldLayoutId id="2147483733" r:id="rId70"/>
    <p:sldLayoutId id="2147483770" r:id="rId71"/>
    <p:sldLayoutId id="2147483769" r:id="rId72"/>
    <p:sldLayoutId id="2147483735" r:id="rId73"/>
    <p:sldLayoutId id="2147483737" r:id="rId74"/>
    <p:sldLayoutId id="2147483745" r:id="rId75"/>
    <p:sldLayoutId id="2147483751" r:id="rId76"/>
    <p:sldLayoutId id="2147483738" r:id="rId77"/>
    <p:sldLayoutId id="2147483739" r:id="rId78"/>
    <p:sldLayoutId id="2147483740" r:id="rId79"/>
    <p:sldLayoutId id="2147483741" r:id="rId80"/>
    <p:sldLayoutId id="2147483742" r:id="rId81"/>
    <p:sldLayoutId id="2147483743" r:id="rId82"/>
    <p:sldLayoutId id="2147483744" r:id="rId83"/>
    <p:sldLayoutId id="2147483746" r:id="rId84"/>
    <p:sldLayoutId id="2147483766" r:id="rId85"/>
    <p:sldLayoutId id="2147483767" r:id="rId86"/>
    <p:sldLayoutId id="2147483747" r:id="rId87"/>
    <p:sldLayoutId id="2147483748" r:id="rId88"/>
    <p:sldLayoutId id="2147483749" r:id="rId89"/>
    <p:sldLayoutId id="2147483754" r:id="rId90"/>
    <p:sldLayoutId id="2147483752" r:id="rId91"/>
    <p:sldLayoutId id="2147483753" r:id="rId92"/>
    <p:sldLayoutId id="2147483755" r:id="rId93"/>
    <p:sldLayoutId id="2147483756" r:id="rId94"/>
    <p:sldLayoutId id="2147483757" r:id="rId95"/>
    <p:sldLayoutId id="2147483760" r:id="rId96"/>
    <p:sldLayoutId id="2147483764" r:id="rId97"/>
    <p:sldLayoutId id="2147483669" r:id="rId98"/>
    <p:sldLayoutId id="2147483772" r:id="rId99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orient="horz" pos="881" userDrawn="1">
          <p15:clr>
            <a:srgbClr val="F26B43"/>
          </p15:clr>
        </p15:guide>
        <p15:guide id="4" orient="horz" pos="5598" userDrawn="1">
          <p15:clr>
            <a:srgbClr val="F26B43"/>
          </p15:clr>
        </p15:guide>
        <p15:guide id="5" pos="1224" userDrawn="1">
          <p15:clr>
            <a:srgbClr val="F26B43"/>
          </p15:clr>
        </p15:guide>
        <p15:guide id="6" pos="10296" userDrawn="1">
          <p15:clr>
            <a:srgbClr val="F26B43"/>
          </p15:clr>
        </p15:guide>
        <p15:guide id="7" pos="9616" userDrawn="1">
          <p15:clr>
            <a:srgbClr val="F26B43"/>
          </p15:clr>
        </p15:guide>
        <p15:guide id="8" pos="1904" userDrawn="1">
          <p15:clr>
            <a:srgbClr val="F26B43"/>
          </p15:clr>
        </p15:guide>
        <p15:guide id="9" pos="884" userDrawn="1">
          <p15:clr>
            <a:srgbClr val="F26B43"/>
          </p15:clr>
        </p15:guide>
        <p15:guide id="10" pos="10636" userDrawn="1">
          <p15:clr>
            <a:srgbClr val="F26B43"/>
          </p15:clr>
        </p15:guide>
        <p15:guide id="11" orient="horz" pos="2060" userDrawn="1">
          <p15:clr>
            <a:srgbClr val="F26B43"/>
          </p15:clr>
        </p15:guide>
        <p15:guide id="12" orient="horz" pos="4419" userDrawn="1">
          <p15:clr>
            <a:srgbClr val="F26B43"/>
          </p15:clr>
        </p15:guide>
        <p15:guide id="13" pos="7030" userDrawn="1">
          <p15:clr>
            <a:srgbClr val="F26B43"/>
          </p15:clr>
        </p15:guide>
        <p15:guide id="14" pos="4490" userDrawn="1">
          <p15:clr>
            <a:srgbClr val="F26B43"/>
          </p15:clr>
        </p15:guide>
        <p15:guide id="15" pos="410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350" y="547604"/>
            <a:ext cx="15481300" cy="1357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350" y="2120901"/>
            <a:ext cx="15481300" cy="6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300818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68" r:id="rId2"/>
    <p:sldLayoutId id="2147483676" r:id="rId3"/>
    <p:sldLayoutId id="2147483680" r:id="rId4"/>
    <p:sldLayoutId id="2147483684" r:id="rId5"/>
    <p:sldLayoutId id="2147483695" r:id="rId6"/>
    <p:sldLayoutId id="2147483761" r:id="rId7"/>
    <p:sldLayoutId id="2147483762" r:id="rId8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6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60000"/>
        </a:lnSpc>
        <a:spcBef>
          <a:spcPts val="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02856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271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239">
          <p15:clr>
            <a:srgbClr val="F26B43"/>
          </p15:clr>
        </p15:guide>
        <p15:guide id="2" pos="5760">
          <p15:clr>
            <a:srgbClr val="F26B43"/>
          </p15:clr>
        </p15:guide>
        <p15:guide id="3" orient="horz" pos="903">
          <p15:clr>
            <a:srgbClr val="F26B43"/>
          </p15:clr>
        </p15:guide>
        <p15:guide id="4" orient="horz" pos="5576">
          <p15:clr>
            <a:srgbClr val="F26B43"/>
          </p15:clr>
        </p15:guide>
        <p15:guide id="5" pos="1224">
          <p15:clr>
            <a:srgbClr val="F26B43"/>
          </p15:clr>
        </p15:guide>
        <p15:guide id="6" pos="10296">
          <p15:clr>
            <a:srgbClr val="F26B43"/>
          </p15:clr>
        </p15:guide>
        <p15:guide id="7" pos="9616">
          <p15:clr>
            <a:srgbClr val="F26B43"/>
          </p15:clr>
        </p15:guide>
        <p15:guide id="8" pos="1904">
          <p15:clr>
            <a:srgbClr val="F26B43"/>
          </p15:clr>
        </p15:guide>
        <p15:guide id="9" pos="884">
          <p15:clr>
            <a:srgbClr val="F26B43"/>
          </p15:clr>
        </p15:guide>
        <p15:guide id="10" pos="106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22600" y="997062"/>
            <a:ext cx="12242800" cy="1232839"/>
          </a:xfrm>
        </p:spPr>
        <p:txBody>
          <a:bodyPr/>
          <a:lstStyle/>
          <a:p>
            <a:r>
              <a:rPr kumimoji="1" lang="en-US" altLang="ja-JP" dirty="0"/>
              <a:t>Welcome to our presentation!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85647" y="2968958"/>
            <a:ext cx="10679753" cy="541463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000" dirty="0" smtClean="0"/>
              <a:t>Team Peacekeepers</a:t>
            </a:r>
          </a:p>
          <a:p>
            <a:pPr algn="l"/>
            <a:r>
              <a:rPr lang="en-US" altLang="ja-JP" sz="3000" dirty="0" err="1" smtClean="0"/>
              <a:t>Dhaka,Bangladesh</a:t>
            </a:r>
            <a:endParaRPr lang="en-US" altLang="ja-JP" sz="3000" dirty="0" smtClean="0"/>
          </a:p>
          <a:p>
            <a:pPr algn="l"/>
            <a:endParaRPr lang="en-US" altLang="ja-JP" sz="3000" dirty="0" smtClean="0"/>
          </a:p>
          <a:p>
            <a:pPr algn="l"/>
            <a:r>
              <a:rPr kumimoji="1" lang="en-US" altLang="ja-JP" sz="2000" dirty="0" smtClean="0"/>
              <a:t>    </a:t>
            </a:r>
            <a:r>
              <a:rPr kumimoji="1" lang="en-US" altLang="ja-JP" sz="2000" dirty="0" err="1" smtClean="0"/>
              <a:t>Md</a:t>
            </a:r>
            <a:r>
              <a:rPr kumimoji="1" lang="en-US" altLang="ja-JP" sz="2000" dirty="0" smtClean="0"/>
              <a:t> </a:t>
            </a:r>
            <a:r>
              <a:rPr kumimoji="1" lang="en-US" altLang="ja-JP" sz="2000" dirty="0" err="1" smtClean="0"/>
              <a:t>Mehedi</a:t>
            </a:r>
            <a:r>
              <a:rPr kumimoji="1" lang="en-US" altLang="ja-JP" sz="2000" dirty="0" smtClean="0"/>
              <a:t> Hasan</a:t>
            </a:r>
          </a:p>
          <a:p>
            <a:pPr algn="l"/>
            <a:r>
              <a:rPr lang="en-US" altLang="ja-JP" sz="2000" dirty="0" smtClean="0"/>
              <a:t>    </a:t>
            </a:r>
            <a:r>
              <a:rPr lang="en-US" altLang="ja-JP" sz="2000" dirty="0" err="1" smtClean="0"/>
              <a:t>Fariha</a:t>
            </a:r>
            <a:r>
              <a:rPr lang="en-US" altLang="ja-JP" sz="2000" dirty="0" smtClean="0"/>
              <a:t> </a:t>
            </a:r>
            <a:r>
              <a:rPr lang="en-US" altLang="ja-JP" sz="2000" dirty="0" err="1"/>
              <a:t>T</a:t>
            </a:r>
            <a:r>
              <a:rPr lang="en-US" altLang="ja-JP" sz="2000" dirty="0" err="1" smtClean="0"/>
              <a:t>ahosin</a:t>
            </a:r>
            <a:r>
              <a:rPr lang="en-US" altLang="ja-JP" sz="2000" dirty="0" smtClean="0"/>
              <a:t> Boishakhi</a:t>
            </a:r>
          </a:p>
          <a:p>
            <a:pPr algn="l"/>
            <a:r>
              <a:rPr kumimoji="1" lang="en-US" altLang="ja-JP" sz="2000" dirty="0" smtClean="0"/>
              <a:t>    Muhammad </a:t>
            </a:r>
            <a:r>
              <a:rPr kumimoji="1" lang="en-US" altLang="ja-JP" sz="2000" dirty="0" err="1" smtClean="0"/>
              <a:t>Mustaqim</a:t>
            </a:r>
            <a:endParaRPr kumimoji="1" lang="en-US" altLang="ja-JP" sz="2000" dirty="0" smtClean="0"/>
          </a:p>
          <a:p>
            <a:pPr algn="l"/>
            <a:r>
              <a:rPr lang="en-US" altLang="ja-JP" sz="2000" dirty="0" smtClean="0"/>
              <a:t>    </a:t>
            </a:r>
            <a:r>
              <a:rPr lang="en-US" altLang="ja-JP" sz="2000" dirty="0" err="1" smtClean="0"/>
              <a:t>Ponkoj</a:t>
            </a:r>
            <a:r>
              <a:rPr lang="en-US" altLang="ja-JP" sz="2000" dirty="0" smtClean="0"/>
              <a:t> Chandra Shill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2407081"/>
      </p:ext>
    </p:extLst>
  </p:cSld>
  <p:clrMapOvr>
    <a:masterClrMapping/>
  </p:clrMapOvr>
  <p:transition spd="slow" advTm="4321">
    <p:strips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Data set &amp; API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144000" y="4435579"/>
            <a:ext cx="7740650" cy="24967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sz="2000" dirty="0" smtClean="0"/>
              <a:t>NASA USGS data for satellite image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2000" dirty="0" smtClean="0"/>
              <a:t>NASA USGS data for map view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sz="2000" dirty="0" smtClean="0"/>
              <a:t>NASA APOD API for space stuffs </a:t>
            </a:r>
            <a:endParaRPr kumimoji="1" lang="ja-JP" altLang="en-US" sz="2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9144000" y="8603566"/>
            <a:ext cx="7221904" cy="283259"/>
          </a:xfrm>
        </p:spPr>
        <p:txBody>
          <a:bodyPr>
            <a:normAutofit fontScale="55000" lnSpcReduction="20000"/>
          </a:bodyPr>
          <a:lstStyle/>
          <a:p>
            <a:endParaRPr kumimoji="1" lang="ja-JP" altLang="en-US" dirty="0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" r="2220"/>
          <a:stretch>
            <a:fillRect/>
          </a:stretch>
        </p:blipFill>
        <p:spPr>
          <a:xfrm>
            <a:off x="1050877" y="0"/>
            <a:ext cx="6250675" cy="4872251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77" y="5049672"/>
            <a:ext cx="6250675" cy="503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932296"/>
      </p:ext>
    </p:extLst>
  </p:cSld>
  <p:clrMapOvr>
    <a:masterClrMapping/>
  </p:clrMapOvr>
  <p:transition spd="slow" advTm="5335">
    <p:strips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22600" y="3740262"/>
            <a:ext cx="12242800" cy="1759786"/>
          </a:xfrm>
        </p:spPr>
        <p:txBody>
          <a:bodyPr/>
          <a:lstStyle/>
          <a:p>
            <a:r>
              <a:rPr kumimoji="1" lang="en-US" altLang="ja-JP" dirty="0"/>
              <a:t>Thank you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4145399"/>
      </p:ext>
    </p:extLst>
  </p:cSld>
  <p:clrMapOvr>
    <a:masterClrMapping/>
  </p:clrMapOvr>
  <p:transition spd="slow" advTm="13544">
    <p:strips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34584" y="4005851"/>
            <a:ext cx="4418834" cy="1636712"/>
          </a:xfrm>
        </p:spPr>
        <p:txBody>
          <a:bodyPr/>
          <a:lstStyle/>
          <a:p>
            <a:r>
              <a:rPr kumimoji="1" lang="en-US" altLang="ja-JP" dirty="0" smtClean="0"/>
              <a:t>Gray </a:t>
            </a:r>
            <a:r>
              <a:rPr lang="en-US" altLang="ja-JP" dirty="0"/>
              <a:t>T</a:t>
            </a:r>
            <a:r>
              <a:rPr kumimoji="1" lang="en-US" altLang="ja-JP" dirty="0" smtClean="0"/>
              <a:t>o Green</a:t>
            </a:r>
            <a:endParaRPr kumimoji="1" lang="ja-JP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572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 smtClean="0"/>
              <a:t>Gray To Green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SEARCH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7649510"/>
      </p:ext>
    </p:extLst>
  </p:cSld>
  <p:clrMapOvr>
    <a:masterClrMapping/>
  </p:clrMapOvr>
  <p:transition spd="slow" advTm="5495">
    <p:strips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" b="488"/>
          <a:stretch>
            <a:fillRect/>
          </a:stretch>
        </p:blipFill>
        <p:spPr>
          <a:xfrm>
            <a:off x="0" y="0"/>
            <a:ext cx="18288000" cy="10536072"/>
          </a:xfrm>
        </p:spPr>
      </p:pic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949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539">
        <p14:flip dir="r"/>
      </p:transition>
    </mc:Choice>
    <mc:Fallback xmlns="">
      <p:transition spd="slow" advTm="35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Contents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10389420" y="1619059"/>
            <a:ext cx="4875979" cy="604071"/>
          </a:xfrm>
        </p:spPr>
        <p:txBody>
          <a:bodyPr/>
          <a:lstStyle/>
          <a:p>
            <a:r>
              <a:rPr kumimoji="1" lang="en-US" altLang="ja-JP" dirty="0" smtClean="0"/>
              <a:t>Introduction &amp; Our Idea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10389419" y="3195807"/>
            <a:ext cx="4875979" cy="604071"/>
          </a:xfrm>
        </p:spPr>
        <p:txBody>
          <a:bodyPr/>
          <a:lstStyle/>
          <a:p>
            <a:r>
              <a:rPr lang="en-US" altLang="ja-JP" dirty="0" smtClean="0"/>
              <a:t>Why It is unique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1"/>
          </p:nvPr>
        </p:nvSpPr>
        <p:spPr>
          <a:xfrm>
            <a:off x="10389419" y="4771904"/>
            <a:ext cx="4875979" cy="604071"/>
          </a:xfrm>
        </p:spPr>
        <p:txBody>
          <a:bodyPr/>
          <a:lstStyle/>
          <a:p>
            <a:r>
              <a:rPr kumimoji="1" lang="en-US" altLang="ja-JP" dirty="0" smtClean="0"/>
              <a:t>How does it work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10389419" y="6399089"/>
            <a:ext cx="4875979" cy="604071"/>
          </a:xfrm>
        </p:spPr>
        <p:txBody>
          <a:bodyPr/>
          <a:lstStyle/>
          <a:p>
            <a:r>
              <a:rPr kumimoji="1" lang="en-US" altLang="ja-JP" dirty="0" smtClean="0"/>
              <a:t>Impact &amp; Needs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7"/>
          </p:nvPr>
        </p:nvSpPr>
        <p:spPr>
          <a:xfrm>
            <a:off x="10389419" y="7940868"/>
            <a:ext cx="4875979" cy="604071"/>
          </a:xfrm>
        </p:spPr>
        <p:txBody>
          <a:bodyPr/>
          <a:lstStyle/>
          <a:p>
            <a:r>
              <a:rPr kumimoji="1" lang="en-US" altLang="ja-JP" dirty="0" smtClean="0"/>
              <a:t>Data set information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4171669"/>
      </p:ext>
    </p:extLst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13033" y="746778"/>
            <a:ext cx="5724525" cy="1054484"/>
          </a:xfrm>
        </p:spPr>
        <p:txBody>
          <a:bodyPr/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433015" y="3189726"/>
            <a:ext cx="15776811" cy="5381067"/>
          </a:xfrm>
        </p:spPr>
        <p:txBody>
          <a:bodyPr>
            <a:normAutofit/>
          </a:bodyPr>
          <a:lstStyle/>
          <a:p>
            <a:r>
              <a:rPr lang="en-US" altLang="ja-JP" sz="3200" dirty="0" smtClean="0"/>
              <a:t>Our idea is to build an app that can solve the lower number of trees in specific areas and wastage or garbage problem in our surroundings.</a:t>
            </a:r>
          </a:p>
          <a:p>
            <a:endParaRPr lang="en-US" altLang="ja-JP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ja-JP" sz="2400" dirty="0" smtClean="0"/>
              <a:t>Category: Living in our world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ja-JP" sz="2400" dirty="0" smtClean="0"/>
              <a:t>Sub-category: Smash the SDG[SDG 13, Climate change]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52848619"/>
      </p:ext>
    </p:extLst>
  </p:cSld>
  <p:clrMapOvr>
    <a:masterClrMapping/>
  </p:clrMapOvr>
  <p:transition spd="slow" advTm="3469"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Why it is unique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144000" y="4555629"/>
            <a:ext cx="7740650" cy="33671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Connects to people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Providing Useful data to everyone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 smtClean="0"/>
              <a:t>Inspire people to make small changes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Create social awareness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 smtClean="0"/>
              <a:t>Small impact leads to the bigger picture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9144000" y="8502555"/>
            <a:ext cx="7178722" cy="62446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2" name="Picture Placeholder 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398863353"/>
      </p:ext>
    </p:extLst>
  </p:cSld>
  <p:clrMapOvr>
    <a:masterClrMapping/>
  </p:clrMapOvr>
  <p:transition spd="slow" advTm="5335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How does it work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144000" y="4435579"/>
            <a:ext cx="7740650" cy="312528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Provide ratio between human &amp; trees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 smtClean="0"/>
              <a:t>Used image processing approach to detect trees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Locate nearby garbage heap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 smtClean="0"/>
              <a:t>Providing opportunity to learn </a:t>
            </a:r>
            <a:r>
              <a:rPr lang="en-US" altLang="ja-JP" smtClean="0"/>
              <a:t>space stuffs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9144000" y="8420669"/>
            <a:ext cx="7221904" cy="479804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402380725"/>
      </p:ext>
    </p:extLst>
  </p:cSld>
  <p:clrMapOvr>
    <a:masterClrMapping/>
  </p:clrMapOvr>
  <p:transition spd="slow" advTm="5335">
    <p:strips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4AD89C-DF1E-4948-B597-5DD47B34A9CA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Impacts &amp; Needs</a:t>
            </a:r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9144000" y="4435579"/>
            <a:ext cx="7740650" cy="2496721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Aims to make the society a better place to live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 smtClean="0"/>
              <a:t>Encourage people for planting more trees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 smtClean="0"/>
              <a:t>Inspire people to keep the society clean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 smtClean="0"/>
              <a:t>Ensuring healthy future for the next generation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9144000" y="8603566"/>
            <a:ext cx="7221904" cy="283259"/>
          </a:xfrm>
        </p:spPr>
        <p:txBody>
          <a:bodyPr>
            <a:normAutofit fontScale="55000" lnSpcReduction="20000"/>
          </a:bodyPr>
          <a:lstStyle/>
          <a:p>
            <a:endParaRPr kumimoji="1" lang="ja-JP" alt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r="15159"/>
          <a:stretch>
            <a:fillRect/>
          </a:stretch>
        </p:blipFill>
        <p:spPr>
          <a:xfrm>
            <a:off x="463550" y="0"/>
            <a:ext cx="6114671" cy="545910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5459104"/>
            <a:ext cx="6114670" cy="456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4019"/>
      </p:ext>
    </p:extLst>
  </p:cSld>
  <p:clrMapOvr>
    <a:masterClrMapping/>
  </p:clrMapOvr>
  <p:transition spd="slow" advTm="5335">
    <p:strips dir="r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Polaris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779CA8"/>
      </a:hlink>
      <a:folHlink>
        <a:srgbClr val="4A6A75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5">
              <a:lumMod val="60000"/>
              <a:lumOff val="4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Footer">
  <a:themeElements>
    <a:clrScheme name="Minimal">
      <a:dk1>
        <a:srgbClr val="3C3C3C"/>
      </a:dk1>
      <a:lt1>
        <a:sysClr val="window" lastClr="FFFFFF"/>
      </a:lt1>
      <a:dk2>
        <a:srgbClr val="575454"/>
      </a:dk2>
      <a:lt2>
        <a:srgbClr val="E7E6E6"/>
      </a:lt2>
      <a:accent1>
        <a:srgbClr val="333333"/>
      </a:accent1>
      <a:accent2>
        <a:srgbClr val="515151"/>
      </a:accent2>
      <a:accent3>
        <a:srgbClr val="6F6F6F"/>
      </a:accent3>
      <a:accent4>
        <a:srgbClr val="8D8D8D"/>
      </a:accent4>
      <a:accent5>
        <a:srgbClr val="B2C7CE"/>
      </a:accent5>
      <a:accent6>
        <a:srgbClr val="009999"/>
      </a:accent6>
      <a:hlink>
        <a:srgbClr val="0099CC"/>
      </a:hlink>
      <a:folHlink>
        <a:srgbClr val="007299"/>
      </a:folHlink>
    </a:clrScheme>
    <a:fontScheme name="Polaris">
      <a:majorFont>
        <a:latin typeface="Coo Hew"/>
        <a:ea typeface="Spica Neue Bold"/>
        <a:cs typeface=""/>
      </a:majorFont>
      <a:minorFont>
        <a:latin typeface="Gidole"/>
        <a:ea typeface="Spica Neue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5597</TotalTime>
  <Words>217</Words>
  <Application>Microsoft Office PowerPoint</Application>
  <PresentationFormat>Custom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游ゴシック</vt:lpstr>
      <vt:lpstr>Arial</vt:lpstr>
      <vt:lpstr>Coo Hew</vt:lpstr>
      <vt:lpstr>Gidole</vt:lpstr>
      <vt:lpstr>Spica Neue</vt:lpstr>
      <vt:lpstr>Spica Neue Bold</vt:lpstr>
      <vt:lpstr>Wingdings</vt:lpstr>
      <vt:lpstr>Contents</vt:lpstr>
      <vt:lpstr>No Footer</vt:lpstr>
      <vt:lpstr>Welcome to our presentation!</vt:lpstr>
      <vt:lpstr>Gray To Green</vt:lpstr>
      <vt:lpstr>PowerPoint Presentation</vt:lpstr>
      <vt:lpstr>PowerPoint Presentation</vt:lpstr>
      <vt:lpstr>Contents</vt:lpstr>
      <vt:lpstr>Introduction</vt:lpstr>
      <vt:lpstr>Why it is unique</vt:lpstr>
      <vt:lpstr>How does it work</vt:lpstr>
      <vt:lpstr>Impacts &amp; Needs</vt:lpstr>
      <vt:lpstr>Data set &amp; API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Polaris</dc:title>
  <dc:creator>Jun Akizaki</dc:creator>
  <cp:lastModifiedBy>Boishakhi</cp:lastModifiedBy>
  <cp:revision>264</cp:revision>
  <dcterms:created xsi:type="dcterms:W3CDTF">2016-10-08T14:15:50Z</dcterms:created>
  <dcterms:modified xsi:type="dcterms:W3CDTF">2019-10-20T06:31:00Z</dcterms:modified>
</cp:coreProperties>
</file>