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5"/>
  </p:notesMasterIdLst>
  <p:sldIdLst>
    <p:sldId id="284" r:id="rId2"/>
    <p:sldId id="256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1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E762DF-A6B8-4D89-BE83-3DA6D27AE41A}">
          <p14:sldIdLst>
            <p14:sldId id="284"/>
            <p14:sldId id="256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76514" autoAdjust="0"/>
  </p:normalViewPr>
  <p:slideViewPr>
    <p:cSldViewPr snapToGrid="0">
      <p:cViewPr varScale="1">
        <p:scale>
          <a:sx n="63" d="100"/>
          <a:sy n="63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77B85-A4E3-4087-889E-55772DC2929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0EB0B-EBFC-4903-A6D8-75070176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3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0EB0B-EBFC-4903-A6D8-75070176DF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3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Frequency effects?  Sorts that are presented most often in training set should have votes optimized for them? Frequency of presentation relates to typicality?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0EB0B-EBFC-4903-A6D8-75070176DF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would have been important to see if prototype structure developed there in terms  of 'centroid' in multidimensional space.  The centroid is the real 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0EB0B-EBFC-4903-A6D8-75070176DF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1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6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8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0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5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3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8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4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2" r:id="rId6"/>
    <p:sldLayoutId id="2147483729" r:id="rId7"/>
    <p:sldLayoutId id="2147483730" r:id="rId8"/>
    <p:sldLayoutId id="2147483719" r:id="rId9"/>
    <p:sldLayoutId id="2147483720" r:id="rId10"/>
    <p:sldLayoutId id="2147483721" r:id="rId11"/>
    <p:sldLayoutId id="214748372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02392C-522A-4627-8AF3-460D683807E9}"/>
              </a:ext>
            </a:extLst>
          </p:cNvPr>
          <p:cNvSpPr txBox="1"/>
          <p:nvPr/>
        </p:nvSpPr>
        <p:spPr>
          <a:xfrm>
            <a:off x="2218944" y="195072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411F64-024B-4281-80F3-86A2904D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3 topics: modeling conceptual organization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8039A-D2E2-4752-A1F4-CC3E7F8E8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typicality (Blake et al.)</a:t>
            </a:r>
          </a:p>
          <a:p>
            <a:r>
              <a:rPr lang="en-US" dirty="0"/>
              <a:t>Modeling Similarity Spaces expressed in human behavior and brain responses (</a:t>
            </a:r>
            <a:r>
              <a:rPr lang="en-US" dirty="0" err="1"/>
              <a:t>Kriegeskorte</a:t>
            </a:r>
            <a:r>
              <a:rPr lang="en-US" dirty="0"/>
              <a:t> et al., Peterson et al.)</a:t>
            </a:r>
          </a:p>
          <a:p>
            <a:r>
              <a:rPr lang="en-US" dirty="0"/>
              <a:t>Can feature models explain behavioral and brain responses? (Mitchell et al., Wen et al. Baroni et al.)</a:t>
            </a:r>
          </a:p>
        </p:txBody>
      </p:sp>
    </p:spTree>
    <p:extLst>
      <p:ext uri="{BB962C8B-B14F-4D97-AF65-F5344CB8AC3E}">
        <p14:creationId xmlns:p14="http://schemas.microsoft.com/office/powerpoint/2010/main" val="292076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49B5-CA42-422D-8D1C-DBE88542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/>
              <a:t>Result: Raw and Contrast scores do similarly well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5656612-E819-45FF-A79C-67D4BD52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22" y="643467"/>
            <a:ext cx="6522555" cy="31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4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DF360B-CC9E-4F49-83DA-3BB22015B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262062"/>
            <a:ext cx="77819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4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F9BC-E910-494B-9FC5-74EC62CE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4DF0-4E17-450A-B774-B6868601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2160270"/>
          </a:xfrm>
        </p:spPr>
        <p:txBody>
          <a:bodyPr>
            <a:normAutofit/>
          </a:bodyPr>
          <a:lstStyle/>
          <a:p>
            <a:r>
              <a:rPr lang="en-US" dirty="0"/>
              <a:t>“Our results suggest that deep convnets learn graded categories that can predict human typicality ratings, at least for some types of everyday categories”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5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1F9BC-E910-494B-9FC5-74EC62CE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Examination within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4DF0-4E17-450A-B774-B6868601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For each layer, the average activation vector from 1300 training images (not experiment images) was computed for each class to serve as the category prototype.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Typicality was modeled as the cosine distance between the activation vector for a new image and the stored prototype.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Better prediction in deeper conv layers.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ADE1D-5C09-4836-9B50-C35BFA61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986" y="1944971"/>
            <a:ext cx="4747547" cy="29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9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BBE89-AB02-4AED-99D8-07B4BC257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2" b="123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04A167-D7CF-40DE-94A1-38F475E27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4579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rgbClr val="C6969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93638-5365-43F2-9169-C445465A6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/>
          </a:bodyPr>
          <a:lstStyle/>
          <a:p>
            <a:r>
              <a:rPr lang="en-US" sz="1800" dirty="0"/>
              <a:t>Deep Neural Networks Predict Category Typicality Ratings for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D13FF-470E-4544-A8BA-1581DB520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Lake et al. 2016</a:t>
            </a:r>
          </a:p>
        </p:txBody>
      </p:sp>
    </p:spTree>
    <p:extLst>
      <p:ext uri="{BB962C8B-B14F-4D97-AF65-F5344CB8AC3E}">
        <p14:creationId xmlns:p14="http://schemas.microsoft.com/office/powerpoint/2010/main" val="1237015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F9BC-E910-494B-9FC5-74EC62CE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4DF0-4E17-450A-B774-B6868601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deep-learning systems serve as potential cognitive models?</a:t>
            </a:r>
          </a:p>
          <a:p>
            <a:r>
              <a:rPr lang="en-US" dirty="0"/>
              <a:t>They try to predict human typicality ratings for a set of naturalistic images</a:t>
            </a:r>
          </a:p>
          <a:p>
            <a:r>
              <a:rPr lang="en-US" dirty="0"/>
              <a:t>“for any task that requires relating an item to its category, typicality will influence performance, whether it is the speed of categorization, ease of production, ease of learning, </a:t>
            </a:r>
            <a:r>
              <a:rPr lang="en-US" i="1" dirty="0"/>
              <a:t>usefulness for inductive inference</a:t>
            </a:r>
            <a:r>
              <a:rPr lang="en-US" dirty="0"/>
              <a:t>, or word order in language”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8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F9BC-E910-494B-9FC5-74EC62CE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Convnets and typicality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4DF0-4E17-450A-B774-B6868601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Convents may or may not produce representations that track categorical structure with typicality structure. </a:t>
            </a:r>
          </a:p>
          <a:p>
            <a:pPr lvl="1"/>
            <a:r>
              <a:rPr lang="en-US" dirty="0"/>
              <a:t>They learn categorization</a:t>
            </a:r>
          </a:p>
          <a:p>
            <a:pPr lvl="1"/>
            <a:r>
              <a:rPr lang="en-US" dirty="0"/>
              <a:t>But perhaps they categorize by learning prototypes?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1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F9BC-E910-494B-9FC5-74EC62CE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behavioral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4DF0-4E17-450A-B774-B6868601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Method: </a:t>
            </a:r>
          </a:p>
          <a:p>
            <a:pPr lvl="1"/>
            <a:r>
              <a:rPr lang="en-US" dirty="0"/>
              <a:t>People rate typicality for images drawn from 8 image categories: Typicality ratings were collected for eight categories: banana, bathtub, coffee mug, envelope, pillow, soap dispenser, table lamp, and teapot.</a:t>
            </a:r>
          </a:p>
          <a:p>
            <a:pPr lvl="1"/>
            <a:r>
              <a:rPr lang="en-US" dirty="0"/>
              <a:t>Mechanical </a:t>
            </a:r>
            <a:r>
              <a:rPr lang="en-US" dirty="0" err="1"/>
              <a:t>turk</a:t>
            </a:r>
            <a:r>
              <a:rPr lang="en-US" dirty="0"/>
              <a:t>. Each participant rates “how well does this picture fit your idea or image of the category”</a:t>
            </a:r>
          </a:p>
          <a:p>
            <a:pPr lvl="1"/>
            <a:r>
              <a:rPr lang="en-US" dirty="0"/>
              <a:t>Mean typicality per image computed across all ss.. Human reliability ratings have good split half . P= 0.92. so two groups of ppl produce similar rankings.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1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1F9BC-E910-494B-9FC5-74EC62CE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3700"/>
              <a:t>Method: computational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4DF0-4E17-450A-B774-B6868601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They use 3 convnet architectures. Describe </a:t>
            </a:r>
            <a:r>
              <a:rPr lang="en-US" sz="2000" dirty="0" err="1"/>
              <a:t>OverDeat</a:t>
            </a:r>
            <a:r>
              <a:rPr lang="en-US" sz="2000" dirty="0"/>
              <a:t> (7 layers). Last layer 1000-way </a:t>
            </a:r>
            <a:r>
              <a:rPr lang="en-US" sz="2000" dirty="0" err="1"/>
              <a:t>softmax</a:t>
            </a:r>
            <a:endParaRPr lang="en-US" sz="2000" dirty="0"/>
          </a:p>
          <a:p>
            <a:r>
              <a:rPr lang="en-US" sz="2000" dirty="0"/>
              <a:t>top-five error rate of 14.2%, meaning: for over 85 percent of test images, the correct label appeared in the top five guesses.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DC3C229-592D-4DB2-84F0-49855B0F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314516"/>
            <a:ext cx="4747547" cy="425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F9BC-E910-494B-9FC5-74EC62CE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image-typicality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4DF0-4E17-450A-B774-B6868601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Their assumption: typicality (human) is related to the strength of the model’s classification response (strength) to the category of interest.</a:t>
            </a:r>
          </a:p>
          <a:p>
            <a:r>
              <a:rPr lang="en-US" dirty="0"/>
              <a:t>Classification-Strength is estimated in two ways: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5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F9BC-E910-494B-9FC5-74EC62CE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typicality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4DF0-4E17-450A-B774-B6868601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90451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raw category score</a:t>
            </a:r>
          </a:p>
          <a:p>
            <a:r>
              <a:rPr lang="en-US" dirty="0"/>
              <a:t>Maximize y(j): particular abstract representation of category member that if inserted leads to max activity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29621-322D-4B4B-B2F6-819431C97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916" y="3091566"/>
            <a:ext cx="5858168" cy="235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9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F9BC-E910-494B-9FC5-74EC62CE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typicality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4DF0-4E17-450A-B774-B6868601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21602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Benefits images that load on the correct category much more than on other ones. </a:t>
            </a:r>
          </a:p>
          <a:p>
            <a:r>
              <a:rPr lang="en-US" dirty="0"/>
              <a:t>Most typical image produces Y(j) that is most differentiated from other categories’ response to this image. </a:t>
            </a:r>
            <a:r>
              <a:rPr lang="en-US" dirty="0" err="1"/>
              <a:t>Indep</a:t>
            </a:r>
            <a:r>
              <a:rPr lang="en-US" dirty="0"/>
              <a:t>’ from raw value.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BB2D7-5B92-45BC-98C3-ADDFFE83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71950"/>
            <a:ext cx="4901512" cy="23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6969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8"/>
      </a:dk2>
      <a:lt2>
        <a:srgbClr val="E2E8E7"/>
      </a:lt2>
      <a:accent1>
        <a:srgbClr val="C6969D"/>
      </a:accent1>
      <a:accent2>
        <a:srgbClr val="BA90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7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14328</TotalTime>
  <Words>563</Words>
  <Application>Microsoft Office PowerPoint</Application>
  <PresentationFormat>Widescreen</PresentationFormat>
  <Paragraphs>47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Elephant</vt:lpstr>
      <vt:lpstr>Segoe UI</vt:lpstr>
      <vt:lpstr>BrushVTI</vt:lpstr>
      <vt:lpstr>Next 3 topics: modeling conceptual organization</vt:lpstr>
      <vt:lpstr>Deep Neural Networks Predict Category Typicality Ratings for Images</vt:lpstr>
      <vt:lpstr>Background</vt:lpstr>
      <vt:lpstr>Convnets and typicality</vt:lpstr>
      <vt:lpstr>Method: behavioral</vt:lpstr>
      <vt:lpstr>Method: computational</vt:lpstr>
      <vt:lpstr>Estimating image-typicality</vt:lpstr>
      <vt:lpstr>Raw typicality</vt:lpstr>
      <vt:lpstr>Contrast typicality</vt:lpstr>
      <vt:lpstr>Result: Raw and Contrast scores do similarly well</vt:lpstr>
      <vt:lpstr>PowerPoint Presentation</vt:lpstr>
      <vt:lpstr>Interim Conclusion</vt:lpstr>
      <vt:lpstr>Examination within layers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Networks:</dc:title>
  <dc:creator>Uri</dc:creator>
  <cp:lastModifiedBy>Hasson Uri</cp:lastModifiedBy>
  <cp:revision>78</cp:revision>
  <dcterms:created xsi:type="dcterms:W3CDTF">2020-03-11T12:55:15Z</dcterms:created>
  <dcterms:modified xsi:type="dcterms:W3CDTF">2022-04-04T10:49:38Z</dcterms:modified>
</cp:coreProperties>
</file>