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Lst>
  <p:notesMasterIdLst>
    <p:notesMasterId r:id="rId23"/>
  </p:notesMasterIdLst>
  <p:sldIdLst>
    <p:sldId id="256" r:id="rId3"/>
    <p:sldId id="257" r:id="rId4"/>
    <p:sldId id="258" r:id="rId5"/>
    <p:sldId id="286" r:id="rId6"/>
    <p:sldId id="287" r:id="rId7"/>
    <p:sldId id="288" r:id="rId8"/>
    <p:sldId id="289" r:id="rId9"/>
    <p:sldId id="290" r:id="rId10"/>
    <p:sldId id="304" r:id="rId11"/>
    <p:sldId id="291" r:id="rId12"/>
    <p:sldId id="305" r:id="rId13"/>
    <p:sldId id="306" r:id="rId14"/>
    <p:sldId id="307" r:id="rId15"/>
    <p:sldId id="292" r:id="rId16"/>
    <p:sldId id="293" r:id="rId17"/>
    <p:sldId id="295" r:id="rId18"/>
    <p:sldId id="298" r:id="rId19"/>
    <p:sldId id="299" r:id="rId20"/>
    <p:sldId id="279" r:id="rId21"/>
    <p:sldId id="259" r:id="rId22"/>
  </p:sldIdLst>
  <p:sldSz cx="9144000" cy="6858000" type="screen4x3"/>
  <p:notesSz cx="6858000" cy="9144000"/>
  <p:defaultTextStyle>
    <a:defPPr>
      <a:defRPr lang="en-GB"/>
    </a:defPPr>
    <a:lvl1pPr algn="l" defTabSz="449263" rtl="0" fontAlgn="base">
      <a:lnSpc>
        <a:spcPct val="88000"/>
      </a:lnSpc>
      <a:spcBef>
        <a:spcPct val="0"/>
      </a:spcBef>
      <a:spcAft>
        <a:spcPct val="0"/>
      </a:spcAft>
      <a:buClr>
        <a:srgbClr val="000000"/>
      </a:buClr>
      <a:buSzPct val="100000"/>
      <a:buFont typeface="Arial" panose="020B0604020202020204" pitchFamily="34" charset="0"/>
      <a:defRPr sz="2400" kern="1200">
        <a:solidFill>
          <a:schemeClr val="bg1"/>
        </a:solidFill>
        <a:latin typeface="Arial" panose="020B0604020202020204" pitchFamily="34" charset="0"/>
        <a:ea typeface="ＭＳ Ｐゴシック" panose="020B0600070205080204" pitchFamily="34" charset="-128"/>
        <a:cs typeface="+mn-cs"/>
      </a:defRPr>
    </a:lvl1pPr>
    <a:lvl2pPr marL="457200" algn="l" defTabSz="449263" rtl="0" fontAlgn="base">
      <a:lnSpc>
        <a:spcPct val="88000"/>
      </a:lnSpc>
      <a:spcBef>
        <a:spcPct val="0"/>
      </a:spcBef>
      <a:spcAft>
        <a:spcPct val="0"/>
      </a:spcAft>
      <a:buClr>
        <a:srgbClr val="000000"/>
      </a:buClr>
      <a:buSzPct val="100000"/>
      <a:buFont typeface="Arial" panose="020B0604020202020204" pitchFamily="34" charset="0"/>
      <a:defRPr sz="2400" kern="1200">
        <a:solidFill>
          <a:schemeClr val="bg1"/>
        </a:solidFill>
        <a:latin typeface="Arial" panose="020B0604020202020204" pitchFamily="34" charset="0"/>
        <a:ea typeface="ＭＳ Ｐゴシック" panose="020B0600070205080204" pitchFamily="34" charset="-128"/>
        <a:cs typeface="+mn-cs"/>
      </a:defRPr>
    </a:lvl2pPr>
    <a:lvl3pPr marL="914400" algn="l" defTabSz="449263" rtl="0" fontAlgn="base">
      <a:lnSpc>
        <a:spcPct val="88000"/>
      </a:lnSpc>
      <a:spcBef>
        <a:spcPct val="0"/>
      </a:spcBef>
      <a:spcAft>
        <a:spcPct val="0"/>
      </a:spcAft>
      <a:buClr>
        <a:srgbClr val="000000"/>
      </a:buClr>
      <a:buSzPct val="100000"/>
      <a:buFont typeface="Arial" panose="020B0604020202020204" pitchFamily="34" charset="0"/>
      <a:defRPr sz="2400" kern="1200">
        <a:solidFill>
          <a:schemeClr val="bg1"/>
        </a:solidFill>
        <a:latin typeface="Arial" panose="020B0604020202020204" pitchFamily="34" charset="0"/>
        <a:ea typeface="ＭＳ Ｐゴシック" panose="020B0600070205080204" pitchFamily="34" charset="-128"/>
        <a:cs typeface="+mn-cs"/>
      </a:defRPr>
    </a:lvl3pPr>
    <a:lvl4pPr marL="1371600" algn="l" defTabSz="449263" rtl="0" fontAlgn="base">
      <a:lnSpc>
        <a:spcPct val="88000"/>
      </a:lnSpc>
      <a:spcBef>
        <a:spcPct val="0"/>
      </a:spcBef>
      <a:spcAft>
        <a:spcPct val="0"/>
      </a:spcAft>
      <a:buClr>
        <a:srgbClr val="000000"/>
      </a:buClr>
      <a:buSzPct val="100000"/>
      <a:buFont typeface="Arial" panose="020B0604020202020204" pitchFamily="34" charset="0"/>
      <a:defRPr sz="2400" kern="1200">
        <a:solidFill>
          <a:schemeClr val="bg1"/>
        </a:solidFill>
        <a:latin typeface="Arial" panose="020B0604020202020204" pitchFamily="34" charset="0"/>
        <a:ea typeface="ＭＳ Ｐゴシック" panose="020B0600070205080204" pitchFamily="34" charset="-128"/>
        <a:cs typeface="+mn-cs"/>
      </a:defRPr>
    </a:lvl4pPr>
    <a:lvl5pPr marL="1828800" algn="l" defTabSz="449263" rtl="0" fontAlgn="base">
      <a:lnSpc>
        <a:spcPct val="88000"/>
      </a:lnSpc>
      <a:spcBef>
        <a:spcPct val="0"/>
      </a:spcBef>
      <a:spcAft>
        <a:spcPct val="0"/>
      </a:spcAft>
      <a:buClr>
        <a:srgbClr val="000000"/>
      </a:buClr>
      <a:buSzPct val="100000"/>
      <a:buFont typeface="Arial" panose="020B0604020202020204" pitchFamily="34" charset="0"/>
      <a:defRPr sz="2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70581" autoAdjust="0"/>
  </p:normalViewPr>
  <p:slideViewPr>
    <p:cSldViewPr>
      <p:cViewPr varScale="1">
        <p:scale>
          <a:sx n="48" d="100"/>
          <a:sy n="48" d="100"/>
        </p:scale>
        <p:origin x="1589" y="5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AutoShape 1">
            <a:extLst>
              <a:ext uri="{FF2B5EF4-FFF2-40B4-BE49-F238E27FC236}">
                <a16:creationId xmlns:a16="http://schemas.microsoft.com/office/drawing/2014/main" id="{64AC27BD-5701-44A4-AA68-41D8523A59F3}"/>
              </a:ext>
            </a:extLst>
          </p:cNvPr>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pPr>
              <a:buFont typeface="Arial" charset="0"/>
              <a:buNone/>
              <a:defRPr/>
            </a:pPr>
            <a:endParaRPr lang="en-US">
              <a:latin typeface="Arial" charset="0"/>
              <a:ea typeface="+mn-ea"/>
            </a:endParaRPr>
          </a:p>
        </p:txBody>
      </p:sp>
      <p:sp>
        <p:nvSpPr>
          <p:cNvPr id="22530" name="AutoShape 2">
            <a:extLst>
              <a:ext uri="{FF2B5EF4-FFF2-40B4-BE49-F238E27FC236}">
                <a16:creationId xmlns:a16="http://schemas.microsoft.com/office/drawing/2014/main" id="{D206F517-5A82-4873-BF7F-B68B8CA125BB}"/>
              </a:ext>
            </a:extLst>
          </p:cNvPr>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buFont typeface="Arial" charset="0"/>
              <a:buNone/>
              <a:defRPr/>
            </a:pPr>
            <a:endParaRPr lang="en-US">
              <a:latin typeface="Arial" charset="0"/>
              <a:ea typeface="+mn-ea"/>
            </a:endParaRPr>
          </a:p>
        </p:txBody>
      </p:sp>
      <p:sp>
        <p:nvSpPr>
          <p:cNvPr id="22531" name="AutoShape 3">
            <a:extLst>
              <a:ext uri="{FF2B5EF4-FFF2-40B4-BE49-F238E27FC236}">
                <a16:creationId xmlns:a16="http://schemas.microsoft.com/office/drawing/2014/main" id="{6D9F85A7-1E8B-4BE4-8DAF-0F577AF3F694}"/>
              </a:ext>
            </a:extLst>
          </p:cNvPr>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buFont typeface="Arial" charset="0"/>
              <a:buNone/>
              <a:defRPr/>
            </a:pPr>
            <a:endParaRPr lang="en-US">
              <a:latin typeface="Arial" charset="0"/>
              <a:ea typeface="+mn-ea"/>
            </a:endParaRPr>
          </a:p>
        </p:txBody>
      </p:sp>
      <p:sp>
        <p:nvSpPr>
          <p:cNvPr id="22532" name="Text Box 4">
            <a:extLst>
              <a:ext uri="{FF2B5EF4-FFF2-40B4-BE49-F238E27FC236}">
                <a16:creationId xmlns:a16="http://schemas.microsoft.com/office/drawing/2014/main" id="{DF849A45-8BAD-48BB-BC33-1DB300FF22C0}"/>
              </a:ext>
            </a:extLst>
          </p:cNvPr>
          <p:cNvSpPr txBox="1">
            <a:spLocks noChangeArrowheads="1"/>
          </p:cNvSpPr>
          <p:nvPr/>
        </p:nvSpPr>
        <p:spPr bwMode="auto">
          <a:xfrm>
            <a:off x="0" y="0"/>
            <a:ext cx="2971800" cy="460375"/>
          </a:xfrm>
          <a:prstGeom prst="rect">
            <a:avLst/>
          </a:prstGeom>
          <a:noFill/>
          <a:ln w="9525">
            <a:noFill/>
            <a:round/>
            <a:headEnd/>
            <a:tailEnd/>
          </a:ln>
          <a:effectLst/>
        </p:spPr>
        <p:txBody>
          <a:bodyPr wrap="none" anchor="ctr"/>
          <a:lstStyle/>
          <a:p>
            <a:pPr>
              <a:buFont typeface="Arial" charset="0"/>
              <a:buNone/>
              <a:defRPr/>
            </a:pPr>
            <a:endParaRPr lang="en-US">
              <a:latin typeface="Arial" charset="0"/>
              <a:ea typeface="+mn-ea"/>
            </a:endParaRPr>
          </a:p>
        </p:txBody>
      </p:sp>
      <p:sp>
        <p:nvSpPr>
          <p:cNvPr id="22533" name="Rectangle 5">
            <a:extLst>
              <a:ext uri="{FF2B5EF4-FFF2-40B4-BE49-F238E27FC236}">
                <a16:creationId xmlns:a16="http://schemas.microsoft.com/office/drawing/2014/main" id="{0A59F8AB-318C-41FA-996E-F190A6DDF6AE}"/>
              </a:ext>
            </a:extLst>
          </p:cNvPr>
          <p:cNvSpPr>
            <a:spLocks noGrp="1" noChangeArrowheads="1"/>
          </p:cNvSpPr>
          <p:nvPr>
            <p:ph type="dt"/>
          </p:nvPr>
        </p:nvSpPr>
        <p:spPr bwMode="auto">
          <a:xfrm>
            <a:off x="3884613" y="0"/>
            <a:ext cx="2967037"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buFont typeface="Calibri" charset="0"/>
              <a:buNone/>
              <a:tabLst>
                <a:tab pos="723900" algn="l"/>
                <a:tab pos="1447800" algn="l"/>
                <a:tab pos="2171700" algn="l"/>
                <a:tab pos="2895600" algn="l"/>
              </a:tabLst>
              <a:defRPr sz="1200">
                <a:solidFill>
                  <a:srgbClr val="000000"/>
                </a:solidFill>
                <a:latin typeface="Calibri" charset="0"/>
                <a:ea typeface="+mn-ea"/>
                <a:cs typeface="Lucida Sans Unicode" pitchFamily="34" charset="0"/>
              </a:defRPr>
            </a:lvl1pPr>
          </a:lstStyle>
          <a:p>
            <a:pPr>
              <a:defRPr/>
            </a:pPr>
            <a:r>
              <a:rPr lang="en-GB"/>
              <a:t>10/07/08</a:t>
            </a:r>
          </a:p>
        </p:txBody>
      </p:sp>
      <p:sp>
        <p:nvSpPr>
          <p:cNvPr id="44039" name="Rectangle 6">
            <a:extLst>
              <a:ext uri="{FF2B5EF4-FFF2-40B4-BE49-F238E27FC236}">
                <a16:creationId xmlns:a16="http://schemas.microsoft.com/office/drawing/2014/main" id="{E074CC37-91FE-45E8-920C-4F65DA9F00BF}"/>
              </a:ext>
            </a:extLst>
          </p:cNvPr>
          <p:cNvSpPr>
            <a:spLocks noGrp="1" noRot="1" noChangeAspect="1" noChangeArrowheads="1"/>
          </p:cNvSpPr>
          <p:nvPr>
            <p:ph type="sldImg"/>
          </p:nvPr>
        </p:nvSpPr>
        <p:spPr bwMode="auto">
          <a:xfrm>
            <a:off x="1143000" y="685800"/>
            <a:ext cx="4567238" cy="3427413"/>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5" name="Rectangle 7">
            <a:extLst>
              <a:ext uri="{FF2B5EF4-FFF2-40B4-BE49-F238E27FC236}">
                <a16:creationId xmlns:a16="http://schemas.microsoft.com/office/drawing/2014/main" id="{7C51F4DD-0EFD-4E48-A25E-6507C1D3F7D7}"/>
              </a:ext>
            </a:extLst>
          </p:cNvPr>
          <p:cNvSpPr>
            <a:spLocks noGrp="1" noChangeArrowheads="1"/>
          </p:cNvSpPr>
          <p:nvPr>
            <p:ph type="body"/>
          </p:nvPr>
        </p:nvSpPr>
        <p:spPr bwMode="auto">
          <a:xfrm>
            <a:off x="685800" y="4343400"/>
            <a:ext cx="5481638"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22536" name="Text Box 8">
            <a:extLst>
              <a:ext uri="{FF2B5EF4-FFF2-40B4-BE49-F238E27FC236}">
                <a16:creationId xmlns:a16="http://schemas.microsoft.com/office/drawing/2014/main" id="{9519B49B-F2C8-4E55-82A2-E87F873A224C}"/>
              </a:ext>
            </a:extLst>
          </p:cNvPr>
          <p:cNvSpPr txBox="1">
            <a:spLocks noChangeArrowheads="1"/>
          </p:cNvSpPr>
          <p:nvPr/>
        </p:nvSpPr>
        <p:spPr bwMode="auto">
          <a:xfrm>
            <a:off x="0" y="8683625"/>
            <a:ext cx="2971800" cy="460375"/>
          </a:xfrm>
          <a:prstGeom prst="rect">
            <a:avLst/>
          </a:prstGeom>
          <a:noFill/>
          <a:ln w="9525">
            <a:noFill/>
            <a:round/>
            <a:headEnd/>
            <a:tailEnd/>
          </a:ln>
          <a:effectLst/>
        </p:spPr>
        <p:txBody>
          <a:bodyPr wrap="none" anchor="ctr"/>
          <a:lstStyle/>
          <a:p>
            <a:pPr>
              <a:buFont typeface="Arial" charset="0"/>
              <a:buNone/>
              <a:defRPr/>
            </a:pPr>
            <a:endParaRPr lang="en-US">
              <a:latin typeface="Arial" charset="0"/>
              <a:ea typeface="+mn-ea"/>
            </a:endParaRPr>
          </a:p>
        </p:txBody>
      </p:sp>
      <p:sp>
        <p:nvSpPr>
          <p:cNvPr id="22537" name="Rectangle 9">
            <a:extLst>
              <a:ext uri="{FF2B5EF4-FFF2-40B4-BE49-F238E27FC236}">
                <a16:creationId xmlns:a16="http://schemas.microsoft.com/office/drawing/2014/main" id="{EBBCE984-95FB-4EB7-BD1E-6157796995C8}"/>
              </a:ext>
            </a:extLst>
          </p:cNvPr>
          <p:cNvSpPr>
            <a:spLocks noGrp="1" noChangeArrowheads="1"/>
          </p:cNvSpPr>
          <p:nvPr>
            <p:ph type="sldNum"/>
          </p:nvPr>
        </p:nvSpPr>
        <p:spPr bwMode="auto">
          <a:xfrm>
            <a:off x="3884613" y="8685213"/>
            <a:ext cx="2967037" cy="452437"/>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buFont typeface="Calibri" panose="020F0502020204030204" pitchFamily="34" charset="0"/>
              <a:buNone/>
              <a:tabLst>
                <a:tab pos="723900" algn="l"/>
                <a:tab pos="1447800" algn="l"/>
                <a:tab pos="2171700" algn="l"/>
                <a:tab pos="2895600" algn="l"/>
              </a:tabLst>
              <a:defRPr sz="1200">
                <a:solidFill>
                  <a:srgbClr val="000000"/>
                </a:solidFill>
                <a:latin typeface="Calibri" panose="020F0502020204030204" pitchFamily="34" charset="0"/>
                <a:cs typeface="Lucida Sans Unicode" panose="020B0602030504020204" pitchFamily="34" charset="0"/>
              </a:defRPr>
            </a:lvl1pPr>
          </a:lstStyle>
          <a:p>
            <a:fld id="{B8E7D816-4A81-4CBB-96EF-BC495A2011BC}" type="slidenum">
              <a:rPr lang="en-GB" altLang="en-US"/>
              <a:pPr/>
              <a:t>‹#›</a:t>
            </a:fld>
            <a:endParaRPr lang="en-GB" altLang="en-US"/>
          </a:p>
        </p:txBody>
      </p:sp>
    </p:spTree>
  </p:cSld>
  <p:clrMap bg1="lt1" tx1="dk1" bg2="lt2" tx2="dk2" accent1="accent1" accent2="accent2" accent3="accent3" accent4="accent4" accent5="accent5" accent6="accent6" hlink="hlink" folHlink="folHlink"/>
  <p:hf hdr="0" ftr="0"/>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5">
            <a:extLst>
              <a:ext uri="{FF2B5EF4-FFF2-40B4-BE49-F238E27FC236}">
                <a16:creationId xmlns:a16="http://schemas.microsoft.com/office/drawing/2014/main" id="{3864C010-25CE-4412-8A12-D97848587795}"/>
              </a:ext>
            </a:extLst>
          </p:cNvPr>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buFont typeface="Calibri" panose="020F0502020204030204" pitchFamily="34" charset="0"/>
              <a:buNone/>
            </a:pPr>
            <a:r>
              <a:rPr lang="en-GB" altLang="en-US" sz="1200">
                <a:solidFill>
                  <a:srgbClr val="000000"/>
                </a:solidFill>
                <a:latin typeface="Calibri" panose="020F0502020204030204" pitchFamily="34" charset="0"/>
              </a:rPr>
              <a:t>10/07/08</a:t>
            </a:r>
          </a:p>
        </p:txBody>
      </p:sp>
      <p:sp>
        <p:nvSpPr>
          <p:cNvPr id="45059" name="Rectangle 9">
            <a:extLst>
              <a:ext uri="{FF2B5EF4-FFF2-40B4-BE49-F238E27FC236}">
                <a16:creationId xmlns:a16="http://schemas.microsoft.com/office/drawing/2014/main" id="{49456904-1930-48E8-9188-724DA80A70F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566AE828-12DD-4D1C-8A34-0BF5AD8DDECD}" type="slidenum">
              <a:rPr lang="en-GB" altLang="en-US" sz="1200">
                <a:solidFill>
                  <a:srgbClr val="000000"/>
                </a:solidFill>
                <a:latin typeface="Calibri" panose="020F0502020204030204" pitchFamily="34" charset="0"/>
              </a:rPr>
              <a:pPr eaLnBrk="1" hangingPunct="1"/>
              <a:t>1</a:t>
            </a:fld>
            <a:endParaRPr lang="en-GB" altLang="en-US" sz="1200">
              <a:solidFill>
                <a:srgbClr val="000000"/>
              </a:solidFill>
              <a:latin typeface="Calibri" panose="020F0502020204030204" pitchFamily="34" charset="0"/>
            </a:endParaRPr>
          </a:p>
        </p:txBody>
      </p:sp>
      <p:sp>
        <p:nvSpPr>
          <p:cNvPr id="45060" name="Text Box 1">
            <a:extLst>
              <a:ext uri="{FF2B5EF4-FFF2-40B4-BE49-F238E27FC236}">
                <a16:creationId xmlns:a16="http://schemas.microsoft.com/office/drawing/2014/main" id="{35E1FFF3-CBA9-4FA8-8DED-65518B00B4F6}"/>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45061" name="Rectangle 2">
            <a:extLst>
              <a:ext uri="{FF2B5EF4-FFF2-40B4-BE49-F238E27FC236}">
                <a16:creationId xmlns:a16="http://schemas.microsoft.com/office/drawing/2014/main" id="{F311BD53-1438-458A-8F8B-05552D02A253}"/>
              </a:ext>
            </a:extLst>
          </p:cNvPr>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5">
            <a:extLst>
              <a:ext uri="{FF2B5EF4-FFF2-40B4-BE49-F238E27FC236}">
                <a16:creationId xmlns:a16="http://schemas.microsoft.com/office/drawing/2014/main" id="{CE07A4A4-BB5A-45AB-ACE3-17D70CB14D69}"/>
              </a:ext>
            </a:extLst>
          </p:cNvPr>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buFont typeface="Calibri" panose="020F0502020204030204" pitchFamily="34" charset="0"/>
              <a:buNone/>
            </a:pPr>
            <a:r>
              <a:rPr lang="en-GB" altLang="en-US" sz="1200">
                <a:solidFill>
                  <a:srgbClr val="000000"/>
                </a:solidFill>
                <a:latin typeface="Calibri" panose="020F0502020204030204" pitchFamily="34" charset="0"/>
              </a:rPr>
              <a:t>10/07/08</a:t>
            </a:r>
          </a:p>
        </p:txBody>
      </p:sp>
      <p:sp>
        <p:nvSpPr>
          <p:cNvPr id="46083" name="Rectangle 9">
            <a:extLst>
              <a:ext uri="{FF2B5EF4-FFF2-40B4-BE49-F238E27FC236}">
                <a16:creationId xmlns:a16="http://schemas.microsoft.com/office/drawing/2014/main" id="{8B92A94B-5821-4FC7-8C76-83F357B5A5F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1AFE466D-C280-4B62-916E-211FFFC4BEEB}" type="slidenum">
              <a:rPr lang="en-GB" altLang="en-US" sz="1200">
                <a:solidFill>
                  <a:srgbClr val="000000"/>
                </a:solidFill>
                <a:latin typeface="Calibri" panose="020F0502020204030204" pitchFamily="34" charset="0"/>
              </a:rPr>
              <a:pPr eaLnBrk="1" hangingPunct="1"/>
              <a:t>2</a:t>
            </a:fld>
            <a:endParaRPr lang="en-GB" altLang="en-US" sz="1200">
              <a:solidFill>
                <a:srgbClr val="000000"/>
              </a:solidFill>
              <a:latin typeface="Calibri" panose="020F0502020204030204" pitchFamily="34" charset="0"/>
            </a:endParaRPr>
          </a:p>
        </p:txBody>
      </p:sp>
      <p:sp>
        <p:nvSpPr>
          <p:cNvPr id="46084" name="Text Box 1">
            <a:extLst>
              <a:ext uri="{FF2B5EF4-FFF2-40B4-BE49-F238E27FC236}">
                <a16:creationId xmlns:a16="http://schemas.microsoft.com/office/drawing/2014/main" id="{3EC659F0-47C2-4F7A-8A06-986C3AAE5A06}"/>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46085" name="Rectangle 2">
            <a:extLst>
              <a:ext uri="{FF2B5EF4-FFF2-40B4-BE49-F238E27FC236}">
                <a16:creationId xmlns:a16="http://schemas.microsoft.com/office/drawing/2014/main" id="{470E2CA4-4141-4EC2-A339-AD5514161871}"/>
              </a:ext>
            </a:extLst>
          </p:cNvPr>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5">
            <a:extLst>
              <a:ext uri="{FF2B5EF4-FFF2-40B4-BE49-F238E27FC236}">
                <a16:creationId xmlns:a16="http://schemas.microsoft.com/office/drawing/2014/main" id="{F04DE663-BCDB-4B39-A089-ADA28F8A8064}"/>
              </a:ext>
            </a:extLst>
          </p:cNvPr>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buFont typeface="Calibri" panose="020F0502020204030204" pitchFamily="34" charset="0"/>
              <a:buNone/>
            </a:pPr>
            <a:r>
              <a:rPr lang="en-GB" altLang="en-US" sz="1200">
                <a:solidFill>
                  <a:srgbClr val="000000"/>
                </a:solidFill>
                <a:latin typeface="Calibri" panose="020F0502020204030204" pitchFamily="34" charset="0"/>
              </a:rPr>
              <a:t>10/07/08</a:t>
            </a:r>
          </a:p>
        </p:txBody>
      </p:sp>
      <p:sp>
        <p:nvSpPr>
          <p:cNvPr id="47107" name="Rectangle 9">
            <a:extLst>
              <a:ext uri="{FF2B5EF4-FFF2-40B4-BE49-F238E27FC236}">
                <a16:creationId xmlns:a16="http://schemas.microsoft.com/office/drawing/2014/main" id="{65E8E162-0F52-44B1-AFE1-70FC2E73B73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5A7618BD-CE7D-47F6-9BBF-820248719782}" type="slidenum">
              <a:rPr lang="en-GB" altLang="en-US" sz="1200">
                <a:solidFill>
                  <a:srgbClr val="000000"/>
                </a:solidFill>
                <a:latin typeface="Calibri" panose="020F0502020204030204" pitchFamily="34" charset="0"/>
              </a:rPr>
              <a:pPr eaLnBrk="1" hangingPunct="1"/>
              <a:t>3</a:t>
            </a:fld>
            <a:endParaRPr lang="en-GB" altLang="en-US" sz="1200">
              <a:solidFill>
                <a:srgbClr val="000000"/>
              </a:solidFill>
              <a:latin typeface="Calibri" panose="020F0502020204030204" pitchFamily="34" charset="0"/>
            </a:endParaRPr>
          </a:p>
        </p:txBody>
      </p:sp>
      <p:sp>
        <p:nvSpPr>
          <p:cNvPr id="47108" name="Text Box 1">
            <a:extLst>
              <a:ext uri="{FF2B5EF4-FFF2-40B4-BE49-F238E27FC236}">
                <a16:creationId xmlns:a16="http://schemas.microsoft.com/office/drawing/2014/main" id="{60412BE2-DCD6-4374-BECF-40C649D0BE1A}"/>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47109" name="Rectangle 2">
            <a:extLst>
              <a:ext uri="{FF2B5EF4-FFF2-40B4-BE49-F238E27FC236}">
                <a16:creationId xmlns:a16="http://schemas.microsoft.com/office/drawing/2014/main" id="{715E0D04-57BB-47CB-A8C8-43BFE92C2107}"/>
              </a:ext>
            </a:extLst>
          </p:cNvPr>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time kept constant. Just split different way.</a:t>
            </a:r>
          </a:p>
        </p:txBody>
      </p:sp>
      <p:sp>
        <p:nvSpPr>
          <p:cNvPr id="4" name="Date Placeholder 3"/>
          <p:cNvSpPr>
            <a:spLocks noGrp="1"/>
          </p:cNvSpPr>
          <p:nvPr>
            <p:ph type="dt"/>
          </p:nvPr>
        </p:nvSpPr>
        <p:spPr/>
        <p:txBody>
          <a:bodyPr/>
          <a:lstStyle/>
          <a:p>
            <a:pPr>
              <a:defRPr/>
            </a:pPr>
            <a:r>
              <a:rPr lang="en-GB"/>
              <a:t>10/07/08</a:t>
            </a:r>
          </a:p>
        </p:txBody>
      </p:sp>
      <p:sp>
        <p:nvSpPr>
          <p:cNvPr id="5" name="Slide Number Placeholder 4"/>
          <p:cNvSpPr>
            <a:spLocks noGrp="1"/>
          </p:cNvSpPr>
          <p:nvPr>
            <p:ph type="sldNum"/>
          </p:nvPr>
        </p:nvSpPr>
        <p:spPr/>
        <p:txBody>
          <a:bodyPr/>
          <a:lstStyle/>
          <a:p>
            <a:fld id="{B8E7D816-4A81-4CBB-96EF-BC495A2011BC}" type="slidenum">
              <a:rPr lang="en-GB" altLang="en-US" smtClean="0"/>
              <a:pPr/>
              <a:t>7</a:t>
            </a:fld>
            <a:endParaRPr lang="en-GB" altLang="en-US"/>
          </a:p>
        </p:txBody>
      </p:sp>
    </p:spTree>
    <p:extLst>
      <p:ext uri="{BB962C8B-B14F-4D97-AF65-F5344CB8AC3E}">
        <p14:creationId xmlns:p14="http://schemas.microsoft.com/office/powerpoint/2010/main" val="2661059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p:nvPr>
        </p:nvSpPr>
        <p:spPr/>
        <p:txBody>
          <a:bodyPr/>
          <a:lstStyle/>
          <a:p>
            <a:pPr>
              <a:defRPr/>
            </a:pPr>
            <a:r>
              <a:rPr lang="en-GB"/>
              <a:t>10/07/08</a:t>
            </a:r>
          </a:p>
        </p:txBody>
      </p:sp>
      <p:sp>
        <p:nvSpPr>
          <p:cNvPr id="5" name="Slide Number Placeholder 4"/>
          <p:cNvSpPr>
            <a:spLocks noGrp="1"/>
          </p:cNvSpPr>
          <p:nvPr>
            <p:ph type="sldNum"/>
          </p:nvPr>
        </p:nvSpPr>
        <p:spPr/>
        <p:txBody>
          <a:bodyPr/>
          <a:lstStyle/>
          <a:p>
            <a:fld id="{B8E7D816-4A81-4CBB-96EF-BC495A2011BC}" type="slidenum">
              <a:rPr lang="en-GB" altLang="en-US" smtClean="0"/>
              <a:pPr/>
              <a:t>17</a:t>
            </a:fld>
            <a:endParaRPr lang="en-GB" altLang="en-US"/>
          </a:p>
        </p:txBody>
      </p:sp>
    </p:spTree>
    <p:extLst>
      <p:ext uri="{BB962C8B-B14F-4D97-AF65-F5344CB8AC3E}">
        <p14:creationId xmlns:p14="http://schemas.microsoft.com/office/powerpoint/2010/main" val="321725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p:nvPr>
        </p:nvSpPr>
        <p:spPr/>
        <p:txBody>
          <a:bodyPr/>
          <a:lstStyle/>
          <a:p>
            <a:pPr>
              <a:defRPr/>
            </a:pPr>
            <a:r>
              <a:rPr lang="en-GB"/>
              <a:t>10/07/08</a:t>
            </a:r>
          </a:p>
        </p:txBody>
      </p:sp>
      <p:sp>
        <p:nvSpPr>
          <p:cNvPr id="5" name="Slide Number Placeholder 4"/>
          <p:cNvSpPr>
            <a:spLocks noGrp="1"/>
          </p:cNvSpPr>
          <p:nvPr>
            <p:ph type="sldNum"/>
          </p:nvPr>
        </p:nvSpPr>
        <p:spPr/>
        <p:txBody>
          <a:bodyPr/>
          <a:lstStyle/>
          <a:p>
            <a:fld id="{B8E7D816-4A81-4CBB-96EF-BC495A2011BC}" type="slidenum">
              <a:rPr lang="en-GB" altLang="en-US" smtClean="0"/>
              <a:pPr/>
              <a:t>18</a:t>
            </a:fld>
            <a:endParaRPr lang="en-GB" altLang="en-US"/>
          </a:p>
        </p:txBody>
      </p:sp>
    </p:spTree>
    <p:extLst>
      <p:ext uri="{BB962C8B-B14F-4D97-AF65-F5344CB8AC3E}">
        <p14:creationId xmlns:p14="http://schemas.microsoft.com/office/powerpoint/2010/main" val="342090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5">
            <a:extLst>
              <a:ext uri="{FF2B5EF4-FFF2-40B4-BE49-F238E27FC236}">
                <a16:creationId xmlns:a16="http://schemas.microsoft.com/office/drawing/2014/main" id="{1CB0076D-90FC-4472-BC4B-0D190BFD737F}"/>
              </a:ext>
            </a:extLst>
          </p:cNvPr>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buFont typeface="Calibri" panose="020F0502020204030204" pitchFamily="34" charset="0"/>
              <a:buNone/>
            </a:pPr>
            <a:r>
              <a:rPr lang="en-GB" altLang="en-US" sz="1200">
                <a:solidFill>
                  <a:srgbClr val="000000"/>
                </a:solidFill>
                <a:latin typeface="Calibri" panose="020F0502020204030204" pitchFamily="34" charset="0"/>
              </a:rPr>
              <a:t>10/07/08</a:t>
            </a:r>
          </a:p>
        </p:txBody>
      </p:sp>
      <p:sp>
        <p:nvSpPr>
          <p:cNvPr id="48131" name="Rectangle 9">
            <a:extLst>
              <a:ext uri="{FF2B5EF4-FFF2-40B4-BE49-F238E27FC236}">
                <a16:creationId xmlns:a16="http://schemas.microsoft.com/office/drawing/2014/main" id="{1B6BB921-B378-4698-9AF9-AB6804549E7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8B6A5AD8-4F3A-4864-973C-28416475BA71}" type="slidenum">
              <a:rPr lang="en-GB" altLang="en-US" sz="1200">
                <a:solidFill>
                  <a:srgbClr val="000000"/>
                </a:solidFill>
                <a:latin typeface="Calibri" panose="020F0502020204030204" pitchFamily="34" charset="0"/>
              </a:rPr>
              <a:pPr eaLnBrk="1" hangingPunct="1"/>
              <a:t>20</a:t>
            </a:fld>
            <a:endParaRPr lang="en-GB" altLang="en-US" sz="1200">
              <a:solidFill>
                <a:srgbClr val="000000"/>
              </a:solidFill>
              <a:latin typeface="Calibri" panose="020F0502020204030204" pitchFamily="34" charset="0"/>
            </a:endParaRPr>
          </a:p>
        </p:txBody>
      </p:sp>
      <p:sp>
        <p:nvSpPr>
          <p:cNvPr id="48132" name="Text Box 1">
            <a:extLst>
              <a:ext uri="{FF2B5EF4-FFF2-40B4-BE49-F238E27FC236}">
                <a16:creationId xmlns:a16="http://schemas.microsoft.com/office/drawing/2014/main" id="{C568AC63-92BC-425E-A354-27F08911568A}"/>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48133" name="Rectangle 2">
            <a:extLst>
              <a:ext uri="{FF2B5EF4-FFF2-40B4-BE49-F238E27FC236}">
                <a16:creationId xmlns:a16="http://schemas.microsoft.com/office/drawing/2014/main" id="{62AEA508-9882-45E3-AEDA-49E7E3BD85EE}"/>
              </a:ext>
            </a:extLst>
          </p:cNvPr>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a:extLst>
              <a:ext uri="{FF2B5EF4-FFF2-40B4-BE49-F238E27FC236}">
                <a16:creationId xmlns:a16="http://schemas.microsoft.com/office/drawing/2014/main" id="{1EB20567-2A1A-45A4-A145-655DB8EEFBF0}"/>
              </a:ext>
            </a:extLst>
          </p:cNvPr>
          <p:cNvSpPr>
            <a:spLocks noGrp="1" noChangeArrowheads="1"/>
          </p:cNvSpPr>
          <p:nvPr>
            <p:ph type="dt" idx="10"/>
          </p:nvPr>
        </p:nvSpPr>
        <p:spPr>
          <a:ln/>
        </p:spPr>
        <p:txBody>
          <a:bodyPr/>
          <a:lstStyle>
            <a:lvl1pPr>
              <a:defRPr/>
            </a:lvl1pPr>
          </a:lstStyle>
          <a:p>
            <a:pPr>
              <a:defRPr/>
            </a:pPr>
            <a:r>
              <a:rPr lang="en-GB"/>
              <a:t>10/07/08</a:t>
            </a:r>
          </a:p>
        </p:txBody>
      </p:sp>
      <p:sp>
        <p:nvSpPr>
          <p:cNvPr id="5" name="Rectangle 10">
            <a:extLst>
              <a:ext uri="{FF2B5EF4-FFF2-40B4-BE49-F238E27FC236}">
                <a16:creationId xmlns:a16="http://schemas.microsoft.com/office/drawing/2014/main" id="{A8BB42F9-4BE0-4135-9F44-AF84099D5A30}"/>
              </a:ext>
            </a:extLst>
          </p:cNvPr>
          <p:cNvSpPr>
            <a:spLocks noGrp="1" noChangeArrowheads="1"/>
          </p:cNvSpPr>
          <p:nvPr>
            <p:ph type="ftr" idx="11"/>
          </p:nvPr>
        </p:nvSpPr>
        <p:spPr>
          <a:ln/>
        </p:spPr>
        <p:txBody>
          <a:bodyPr/>
          <a:lstStyle>
            <a:lvl1pPr>
              <a:defRPr/>
            </a:lvl1pPr>
          </a:lstStyle>
          <a:p>
            <a:pPr>
              <a:defRPr/>
            </a:pPr>
            <a:r>
              <a:rPr lang="en-GB"/>
              <a:t>Slide </a:t>
            </a:r>
          </a:p>
        </p:txBody>
      </p:sp>
    </p:spTree>
    <p:extLst>
      <p:ext uri="{BB962C8B-B14F-4D97-AF65-F5344CB8AC3E}">
        <p14:creationId xmlns:p14="http://schemas.microsoft.com/office/powerpoint/2010/main" val="88514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25FC29EE-2F95-4212-A2B4-371960FE8DB5}"/>
              </a:ext>
            </a:extLst>
          </p:cNvPr>
          <p:cNvSpPr>
            <a:spLocks noGrp="1" noChangeArrowheads="1"/>
          </p:cNvSpPr>
          <p:nvPr>
            <p:ph type="dt" idx="10"/>
          </p:nvPr>
        </p:nvSpPr>
        <p:spPr>
          <a:ln/>
        </p:spPr>
        <p:txBody>
          <a:bodyPr/>
          <a:lstStyle>
            <a:lvl1pPr>
              <a:defRPr/>
            </a:lvl1pPr>
          </a:lstStyle>
          <a:p>
            <a:pPr>
              <a:defRPr/>
            </a:pPr>
            <a:r>
              <a:rPr lang="en-GB"/>
              <a:t>10/07/08</a:t>
            </a:r>
          </a:p>
        </p:txBody>
      </p:sp>
      <p:sp>
        <p:nvSpPr>
          <p:cNvPr id="5" name="Rectangle 10">
            <a:extLst>
              <a:ext uri="{FF2B5EF4-FFF2-40B4-BE49-F238E27FC236}">
                <a16:creationId xmlns:a16="http://schemas.microsoft.com/office/drawing/2014/main" id="{A4BC443B-0DA7-4DA1-A363-91A91AB674A0}"/>
              </a:ext>
            </a:extLst>
          </p:cNvPr>
          <p:cNvSpPr>
            <a:spLocks noGrp="1" noChangeArrowheads="1"/>
          </p:cNvSpPr>
          <p:nvPr>
            <p:ph type="ftr" idx="11"/>
          </p:nvPr>
        </p:nvSpPr>
        <p:spPr>
          <a:ln/>
        </p:spPr>
        <p:txBody>
          <a:bodyPr/>
          <a:lstStyle>
            <a:lvl1pPr>
              <a:defRPr/>
            </a:lvl1pPr>
          </a:lstStyle>
          <a:p>
            <a:pPr>
              <a:defRPr/>
            </a:pPr>
            <a:r>
              <a:rPr lang="en-GB"/>
              <a:t>Slide </a:t>
            </a:r>
          </a:p>
        </p:txBody>
      </p:sp>
    </p:spTree>
    <p:extLst>
      <p:ext uri="{BB962C8B-B14F-4D97-AF65-F5344CB8AC3E}">
        <p14:creationId xmlns:p14="http://schemas.microsoft.com/office/powerpoint/2010/main" val="84979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62675" y="484188"/>
            <a:ext cx="1887538" cy="5641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8475" y="484188"/>
            <a:ext cx="5511800" cy="5641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ACB8D67A-D192-454F-AC2D-C770795009EA}"/>
              </a:ext>
            </a:extLst>
          </p:cNvPr>
          <p:cNvSpPr>
            <a:spLocks noGrp="1" noChangeArrowheads="1"/>
          </p:cNvSpPr>
          <p:nvPr>
            <p:ph type="dt" idx="10"/>
          </p:nvPr>
        </p:nvSpPr>
        <p:spPr>
          <a:ln/>
        </p:spPr>
        <p:txBody>
          <a:bodyPr/>
          <a:lstStyle>
            <a:lvl1pPr>
              <a:defRPr/>
            </a:lvl1pPr>
          </a:lstStyle>
          <a:p>
            <a:pPr>
              <a:defRPr/>
            </a:pPr>
            <a:r>
              <a:rPr lang="en-GB"/>
              <a:t>10/07/08</a:t>
            </a:r>
          </a:p>
        </p:txBody>
      </p:sp>
      <p:sp>
        <p:nvSpPr>
          <p:cNvPr id="5" name="Rectangle 10">
            <a:extLst>
              <a:ext uri="{FF2B5EF4-FFF2-40B4-BE49-F238E27FC236}">
                <a16:creationId xmlns:a16="http://schemas.microsoft.com/office/drawing/2014/main" id="{EF1B7609-47F8-43E1-9E90-594753182078}"/>
              </a:ext>
            </a:extLst>
          </p:cNvPr>
          <p:cNvSpPr>
            <a:spLocks noGrp="1" noChangeArrowheads="1"/>
          </p:cNvSpPr>
          <p:nvPr>
            <p:ph type="ftr" idx="11"/>
          </p:nvPr>
        </p:nvSpPr>
        <p:spPr>
          <a:ln/>
        </p:spPr>
        <p:txBody>
          <a:bodyPr/>
          <a:lstStyle>
            <a:lvl1pPr>
              <a:defRPr/>
            </a:lvl1pPr>
          </a:lstStyle>
          <a:p>
            <a:pPr>
              <a:defRPr/>
            </a:pPr>
            <a:r>
              <a:rPr lang="en-GB"/>
              <a:t>Slide </a:t>
            </a:r>
          </a:p>
        </p:txBody>
      </p:sp>
    </p:spTree>
    <p:extLst>
      <p:ext uri="{BB962C8B-B14F-4D97-AF65-F5344CB8AC3E}">
        <p14:creationId xmlns:p14="http://schemas.microsoft.com/office/powerpoint/2010/main" val="1108481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5A8726D9-3517-472E-A566-A05EB6500825}"/>
              </a:ext>
            </a:extLst>
          </p:cNvPr>
          <p:cNvSpPr>
            <a:spLocks noGrp="1" noChangeArrowheads="1"/>
          </p:cNvSpPr>
          <p:nvPr>
            <p:ph type="dt" idx="10"/>
          </p:nvPr>
        </p:nvSpPr>
        <p:spPr>
          <a:ln/>
        </p:spPr>
        <p:txBody>
          <a:bodyPr/>
          <a:lstStyle>
            <a:lvl1pPr>
              <a:defRPr/>
            </a:lvl1pPr>
          </a:lstStyle>
          <a:p>
            <a:pPr>
              <a:defRPr/>
            </a:pPr>
            <a:r>
              <a:rPr lang="en-GB"/>
              <a:t>10/07/08</a:t>
            </a:r>
          </a:p>
        </p:txBody>
      </p:sp>
      <p:sp>
        <p:nvSpPr>
          <p:cNvPr id="5" name="Rectangle 7">
            <a:extLst>
              <a:ext uri="{FF2B5EF4-FFF2-40B4-BE49-F238E27FC236}">
                <a16:creationId xmlns:a16="http://schemas.microsoft.com/office/drawing/2014/main" id="{5485D46C-6DDB-4318-91C8-83115AA49113}"/>
              </a:ext>
            </a:extLst>
          </p:cNvPr>
          <p:cNvSpPr>
            <a:spLocks noGrp="1" noChangeArrowheads="1"/>
          </p:cNvSpPr>
          <p:nvPr>
            <p:ph type="ftr" idx="11"/>
          </p:nvPr>
        </p:nvSpPr>
        <p:spPr>
          <a:ln/>
        </p:spPr>
        <p:txBody>
          <a:bodyPr/>
          <a:lstStyle>
            <a:lvl1pPr>
              <a:defRPr/>
            </a:lvl1pPr>
          </a:lstStyle>
          <a:p>
            <a:pPr>
              <a:defRPr/>
            </a:pPr>
            <a:r>
              <a:rPr lang="en-GB"/>
              <a:t>Slide </a:t>
            </a:r>
          </a:p>
        </p:txBody>
      </p:sp>
      <p:sp>
        <p:nvSpPr>
          <p:cNvPr id="6" name="Rectangle 8">
            <a:extLst>
              <a:ext uri="{FF2B5EF4-FFF2-40B4-BE49-F238E27FC236}">
                <a16:creationId xmlns:a16="http://schemas.microsoft.com/office/drawing/2014/main" id="{CF87335A-FC07-474E-A9A4-C36C803C2D01}"/>
              </a:ext>
            </a:extLst>
          </p:cNvPr>
          <p:cNvSpPr>
            <a:spLocks noGrp="1" noChangeArrowheads="1"/>
          </p:cNvSpPr>
          <p:nvPr>
            <p:ph type="sldNum" idx="12"/>
          </p:nvPr>
        </p:nvSpPr>
        <p:spPr>
          <a:ln/>
        </p:spPr>
        <p:txBody>
          <a:bodyPr/>
          <a:lstStyle>
            <a:lvl1pPr>
              <a:defRPr/>
            </a:lvl1pPr>
          </a:lstStyle>
          <a:p>
            <a:fld id="{018A3C3D-F2EB-43FB-BB82-98703E8327E6}" type="slidenum">
              <a:rPr lang="en-GB" altLang="en-US"/>
              <a:pPr/>
              <a:t>‹#›</a:t>
            </a:fld>
            <a:endParaRPr lang="en-GB" altLang="en-US"/>
          </a:p>
        </p:txBody>
      </p:sp>
    </p:spTree>
    <p:extLst>
      <p:ext uri="{BB962C8B-B14F-4D97-AF65-F5344CB8AC3E}">
        <p14:creationId xmlns:p14="http://schemas.microsoft.com/office/powerpoint/2010/main" val="3880762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A7066AFB-D51F-486D-A3DD-C3F36E9A6592}"/>
              </a:ext>
            </a:extLst>
          </p:cNvPr>
          <p:cNvSpPr>
            <a:spLocks noGrp="1" noChangeArrowheads="1"/>
          </p:cNvSpPr>
          <p:nvPr>
            <p:ph type="dt" idx="10"/>
          </p:nvPr>
        </p:nvSpPr>
        <p:spPr>
          <a:ln/>
        </p:spPr>
        <p:txBody>
          <a:bodyPr/>
          <a:lstStyle>
            <a:lvl1pPr>
              <a:defRPr/>
            </a:lvl1pPr>
          </a:lstStyle>
          <a:p>
            <a:pPr>
              <a:defRPr/>
            </a:pPr>
            <a:r>
              <a:rPr lang="en-GB"/>
              <a:t>10/07/08</a:t>
            </a:r>
          </a:p>
        </p:txBody>
      </p:sp>
      <p:sp>
        <p:nvSpPr>
          <p:cNvPr id="5" name="Rectangle 7">
            <a:extLst>
              <a:ext uri="{FF2B5EF4-FFF2-40B4-BE49-F238E27FC236}">
                <a16:creationId xmlns:a16="http://schemas.microsoft.com/office/drawing/2014/main" id="{141E2BE9-8D4A-4017-884B-2594B3EABB71}"/>
              </a:ext>
            </a:extLst>
          </p:cNvPr>
          <p:cNvSpPr>
            <a:spLocks noGrp="1" noChangeArrowheads="1"/>
          </p:cNvSpPr>
          <p:nvPr>
            <p:ph type="ftr" idx="11"/>
          </p:nvPr>
        </p:nvSpPr>
        <p:spPr>
          <a:ln/>
        </p:spPr>
        <p:txBody>
          <a:bodyPr/>
          <a:lstStyle>
            <a:lvl1pPr>
              <a:defRPr/>
            </a:lvl1pPr>
          </a:lstStyle>
          <a:p>
            <a:pPr>
              <a:defRPr/>
            </a:pPr>
            <a:r>
              <a:rPr lang="en-GB"/>
              <a:t>Slide </a:t>
            </a:r>
          </a:p>
        </p:txBody>
      </p:sp>
      <p:sp>
        <p:nvSpPr>
          <p:cNvPr id="6" name="Rectangle 8">
            <a:extLst>
              <a:ext uri="{FF2B5EF4-FFF2-40B4-BE49-F238E27FC236}">
                <a16:creationId xmlns:a16="http://schemas.microsoft.com/office/drawing/2014/main" id="{53570B6F-B9AE-4EED-8539-DE67FA4BF91B}"/>
              </a:ext>
            </a:extLst>
          </p:cNvPr>
          <p:cNvSpPr>
            <a:spLocks noGrp="1" noChangeArrowheads="1"/>
          </p:cNvSpPr>
          <p:nvPr>
            <p:ph type="sldNum" idx="12"/>
          </p:nvPr>
        </p:nvSpPr>
        <p:spPr>
          <a:ln/>
        </p:spPr>
        <p:txBody>
          <a:bodyPr/>
          <a:lstStyle>
            <a:lvl1pPr>
              <a:defRPr/>
            </a:lvl1pPr>
          </a:lstStyle>
          <a:p>
            <a:fld id="{4E7887A9-30DF-41DD-AAEF-00FEF1073F5C}" type="slidenum">
              <a:rPr lang="en-GB" altLang="en-US"/>
              <a:pPr/>
              <a:t>‹#›</a:t>
            </a:fld>
            <a:endParaRPr lang="en-GB" altLang="en-US"/>
          </a:p>
        </p:txBody>
      </p:sp>
    </p:spTree>
    <p:extLst>
      <p:ext uri="{BB962C8B-B14F-4D97-AF65-F5344CB8AC3E}">
        <p14:creationId xmlns:p14="http://schemas.microsoft.com/office/powerpoint/2010/main" val="1758071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D56AD1D3-A40C-4CF3-8EAF-57D1C291FAE4}"/>
              </a:ext>
            </a:extLst>
          </p:cNvPr>
          <p:cNvSpPr>
            <a:spLocks noGrp="1" noChangeArrowheads="1"/>
          </p:cNvSpPr>
          <p:nvPr>
            <p:ph type="dt" idx="10"/>
          </p:nvPr>
        </p:nvSpPr>
        <p:spPr>
          <a:ln/>
        </p:spPr>
        <p:txBody>
          <a:bodyPr/>
          <a:lstStyle>
            <a:lvl1pPr>
              <a:defRPr/>
            </a:lvl1pPr>
          </a:lstStyle>
          <a:p>
            <a:pPr>
              <a:defRPr/>
            </a:pPr>
            <a:r>
              <a:rPr lang="en-GB"/>
              <a:t>10/07/08</a:t>
            </a:r>
          </a:p>
        </p:txBody>
      </p:sp>
      <p:sp>
        <p:nvSpPr>
          <p:cNvPr id="5" name="Rectangle 7">
            <a:extLst>
              <a:ext uri="{FF2B5EF4-FFF2-40B4-BE49-F238E27FC236}">
                <a16:creationId xmlns:a16="http://schemas.microsoft.com/office/drawing/2014/main" id="{0D00BDEF-7B00-4690-819D-F12EFD498FC8}"/>
              </a:ext>
            </a:extLst>
          </p:cNvPr>
          <p:cNvSpPr>
            <a:spLocks noGrp="1" noChangeArrowheads="1"/>
          </p:cNvSpPr>
          <p:nvPr>
            <p:ph type="ftr" idx="11"/>
          </p:nvPr>
        </p:nvSpPr>
        <p:spPr>
          <a:ln/>
        </p:spPr>
        <p:txBody>
          <a:bodyPr/>
          <a:lstStyle>
            <a:lvl1pPr>
              <a:defRPr/>
            </a:lvl1pPr>
          </a:lstStyle>
          <a:p>
            <a:pPr>
              <a:defRPr/>
            </a:pPr>
            <a:r>
              <a:rPr lang="en-GB"/>
              <a:t>Slide </a:t>
            </a:r>
          </a:p>
        </p:txBody>
      </p:sp>
      <p:sp>
        <p:nvSpPr>
          <p:cNvPr id="6" name="Rectangle 8">
            <a:extLst>
              <a:ext uri="{FF2B5EF4-FFF2-40B4-BE49-F238E27FC236}">
                <a16:creationId xmlns:a16="http://schemas.microsoft.com/office/drawing/2014/main" id="{7F972CC6-578A-450B-88BC-1877CEB66909}"/>
              </a:ext>
            </a:extLst>
          </p:cNvPr>
          <p:cNvSpPr>
            <a:spLocks noGrp="1" noChangeArrowheads="1"/>
          </p:cNvSpPr>
          <p:nvPr>
            <p:ph type="sldNum" idx="12"/>
          </p:nvPr>
        </p:nvSpPr>
        <p:spPr>
          <a:ln/>
        </p:spPr>
        <p:txBody>
          <a:bodyPr/>
          <a:lstStyle>
            <a:lvl1pPr>
              <a:defRPr/>
            </a:lvl1pPr>
          </a:lstStyle>
          <a:p>
            <a:fld id="{4DA20C28-4199-4EF5-879B-8C91CC6E8030}" type="slidenum">
              <a:rPr lang="en-GB" altLang="en-US"/>
              <a:pPr/>
              <a:t>‹#›</a:t>
            </a:fld>
            <a:endParaRPr lang="en-GB" altLang="en-US"/>
          </a:p>
        </p:txBody>
      </p:sp>
    </p:spTree>
    <p:extLst>
      <p:ext uri="{BB962C8B-B14F-4D97-AF65-F5344CB8AC3E}">
        <p14:creationId xmlns:p14="http://schemas.microsoft.com/office/powerpoint/2010/main" val="1842339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8475" y="1981200"/>
            <a:ext cx="3698875"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49750" y="1981200"/>
            <a:ext cx="3700463"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09325A6A-C672-4B6B-AD1B-DE9A4FAA7B07}"/>
              </a:ext>
            </a:extLst>
          </p:cNvPr>
          <p:cNvSpPr>
            <a:spLocks noGrp="1" noChangeArrowheads="1"/>
          </p:cNvSpPr>
          <p:nvPr>
            <p:ph type="dt" idx="10"/>
          </p:nvPr>
        </p:nvSpPr>
        <p:spPr>
          <a:ln/>
        </p:spPr>
        <p:txBody>
          <a:bodyPr/>
          <a:lstStyle>
            <a:lvl1pPr>
              <a:defRPr/>
            </a:lvl1pPr>
          </a:lstStyle>
          <a:p>
            <a:pPr>
              <a:defRPr/>
            </a:pPr>
            <a:r>
              <a:rPr lang="en-GB"/>
              <a:t>10/07/08</a:t>
            </a:r>
          </a:p>
        </p:txBody>
      </p:sp>
      <p:sp>
        <p:nvSpPr>
          <p:cNvPr id="6" name="Rectangle 7">
            <a:extLst>
              <a:ext uri="{FF2B5EF4-FFF2-40B4-BE49-F238E27FC236}">
                <a16:creationId xmlns:a16="http://schemas.microsoft.com/office/drawing/2014/main" id="{BCC275C6-0A22-4667-A478-C9EDCB837245}"/>
              </a:ext>
            </a:extLst>
          </p:cNvPr>
          <p:cNvSpPr>
            <a:spLocks noGrp="1" noChangeArrowheads="1"/>
          </p:cNvSpPr>
          <p:nvPr>
            <p:ph type="ftr" idx="11"/>
          </p:nvPr>
        </p:nvSpPr>
        <p:spPr>
          <a:ln/>
        </p:spPr>
        <p:txBody>
          <a:bodyPr/>
          <a:lstStyle>
            <a:lvl1pPr>
              <a:defRPr/>
            </a:lvl1pPr>
          </a:lstStyle>
          <a:p>
            <a:pPr>
              <a:defRPr/>
            </a:pPr>
            <a:r>
              <a:rPr lang="en-GB"/>
              <a:t>Slide </a:t>
            </a:r>
          </a:p>
        </p:txBody>
      </p:sp>
      <p:sp>
        <p:nvSpPr>
          <p:cNvPr id="7" name="Rectangle 8">
            <a:extLst>
              <a:ext uri="{FF2B5EF4-FFF2-40B4-BE49-F238E27FC236}">
                <a16:creationId xmlns:a16="http://schemas.microsoft.com/office/drawing/2014/main" id="{FD7ACBE1-1313-4BA9-925D-AB5756DE56DD}"/>
              </a:ext>
            </a:extLst>
          </p:cNvPr>
          <p:cNvSpPr>
            <a:spLocks noGrp="1" noChangeArrowheads="1"/>
          </p:cNvSpPr>
          <p:nvPr>
            <p:ph type="sldNum" idx="12"/>
          </p:nvPr>
        </p:nvSpPr>
        <p:spPr>
          <a:ln/>
        </p:spPr>
        <p:txBody>
          <a:bodyPr/>
          <a:lstStyle>
            <a:lvl1pPr>
              <a:defRPr/>
            </a:lvl1pPr>
          </a:lstStyle>
          <a:p>
            <a:fld id="{1B317506-C189-4FC5-8842-510A7C315C20}" type="slidenum">
              <a:rPr lang="en-GB" altLang="en-US"/>
              <a:pPr/>
              <a:t>‹#›</a:t>
            </a:fld>
            <a:endParaRPr lang="en-GB" altLang="en-US"/>
          </a:p>
        </p:txBody>
      </p:sp>
    </p:spTree>
    <p:extLst>
      <p:ext uri="{BB962C8B-B14F-4D97-AF65-F5344CB8AC3E}">
        <p14:creationId xmlns:p14="http://schemas.microsoft.com/office/powerpoint/2010/main" val="2037481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B6EACCD0-FAC4-435B-B680-20E6EDDEC443}"/>
              </a:ext>
            </a:extLst>
          </p:cNvPr>
          <p:cNvSpPr>
            <a:spLocks noGrp="1" noChangeArrowheads="1"/>
          </p:cNvSpPr>
          <p:nvPr>
            <p:ph type="dt" idx="10"/>
          </p:nvPr>
        </p:nvSpPr>
        <p:spPr>
          <a:ln/>
        </p:spPr>
        <p:txBody>
          <a:bodyPr/>
          <a:lstStyle>
            <a:lvl1pPr>
              <a:defRPr/>
            </a:lvl1pPr>
          </a:lstStyle>
          <a:p>
            <a:pPr>
              <a:defRPr/>
            </a:pPr>
            <a:r>
              <a:rPr lang="en-GB"/>
              <a:t>10/07/08</a:t>
            </a:r>
          </a:p>
        </p:txBody>
      </p:sp>
      <p:sp>
        <p:nvSpPr>
          <p:cNvPr id="8" name="Rectangle 7">
            <a:extLst>
              <a:ext uri="{FF2B5EF4-FFF2-40B4-BE49-F238E27FC236}">
                <a16:creationId xmlns:a16="http://schemas.microsoft.com/office/drawing/2014/main" id="{9DEDD273-8CA0-4324-97F2-F0CFD264B0A5}"/>
              </a:ext>
            </a:extLst>
          </p:cNvPr>
          <p:cNvSpPr>
            <a:spLocks noGrp="1" noChangeArrowheads="1"/>
          </p:cNvSpPr>
          <p:nvPr>
            <p:ph type="ftr" idx="11"/>
          </p:nvPr>
        </p:nvSpPr>
        <p:spPr>
          <a:ln/>
        </p:spPr>
        <p:txBody>
          <a:bodyPr/>
          <a:lstStyle>
            <a:lvl1pPr>
              <a:defRPr/>
            </a:lvl1pPr>
          </a:lstStyle>
          <a:p>
            <a:pPr>
              <a:defRPr/>
            </a:pPr>
            <a:r>
              <a:rPr lang="en-GB"/>
              <a:t>Slide </a:t>
            </a:r>
          </a:p>
        </p:txBody>
      </p:sp>
      <p:sp>
        <p:nvSpPr>
          <p:cNvPr id="9" name="Rectangle 8">
            <a:extLst>
              <a:ext uri="{FF2B5EF4-FFF2-40B4-BE49-F238E27FC236}">
                <a16:creationId xmlns:a16="http://schemas.microsoft.com/office/drawing/2014/main" id="{669430AE-E974-4D47-8747-EDB7357C59CB}"/>
              </a:ext>
            </a:extLst>
          </p:cNvPr>
          <p:cNvSpPr>
            <a:spLocks noGrp="1" noChangeArrowheads="1"/>
          </p:cNvSpPr>
          <p:nvPr>
            <p:ph type="sldNum" idx="12"/>
          </p:nvPr>
        </p:nvSpPr>
        <p:spPr>
          <a:ln/>
        </p:spPr>
        <p:txBody>
          <a:bodyPr/>
          <a:lstStyle>
            <a:lvl1pPr>
              <a:defRPr/>
            </a:lvl1pPr>
          </a:lstStyle>
          <a:p>
            <a:fld id="{30D47F9F-523E-43BE-AEBD-EB56EC0AFD9D}" type="slidenum">
              <a:rPr lang="en-GB" altLang="en-US"/>
              <a:pPr/>
              <a:t>‹#›</a:t>
            </a:fld>
            <a:endParaRPr lang="en-GB" altLang="en-US"/>
          </a:p>
        </p:txBody>
      </p:sp>
    </p:spTree>
    <p:extLst>
      <p:ext uri="{BB962C8B-B14F-4D97-AF65-F5344CB8AC3E}">
        <p14:creationId xmlns:p14="http://schemas.microsoft.com/office/powerpoint/2010/main" val="1112244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9F6ABB33-DC9E-4D6C-930A-8D1732A6240F}"/>
              </a:ext>
            </a:extLst>
          </p:cNvPr>
          <p:cNvSpPr>
            <a:spLocks noGrp="1" noChangeArrowheads="1"/>
          </p:cNvSpPr>
          <p:nvPr>
            <p:ph type="dt" idx="10"/>
          </p:nvPr>
        </p:nvSpPr>
        <p:spPr>
          <a:ln/>
        </p:spPr>
        <p:txBody>
          <a:bodyPr/>
          <a:lstStyle>
            <a:lvl1pPr>
              <a:defRPr/>
            </a:lvl1pPr>
          </a:lstStyle>
          <a:p>
            <a:pPr>
              <a:defRPr/>
            </a:pPr>
            <a:r>
              <a:rPr lang="en-GB"/>
              <a:t>10/07/08</a:t>
            </a:r>
          </a:p>
        </p:txBody>
      </p:sp>
      <p:sp>
        <p:nvSpPr>
          <p:cNvPr id="4" name="Rectangle 7">
            <a:extLst>
              <a:ext uri="{FF2B5EF4-FFF2-40B4-BE49-F238E27FC236}">
                <a16:creationId xmlns:a16="http://schemas.microsoft.com/office/drawing/2014/main" id="{D7760B16-A147-456E-9DAD-3ED47C9A2EB6}"/>
              </a:ext>
            </a:extLst>
          </p:cNvPr>
          <p:cNvSpPr>
            <a:spLocks noGrp="1" noChangeArrowheads="1"/>
          </p:cNvSpPr>
          <p:nvPr>
            <p:ph type="ftr" idx="11"/>
          </p:nvPr>
        </p:nvSpPr>
        <p:spPr>
          <a:ln/>
        </p:spPr>
        <p:txBody>
          <a:bodyPr/>
          <a:lstStyle>
            <a:lvl1pPr>
              <a:defRPr/>
            </a:lvl1pPr>
          </a:lstStyle>
          <a:p>
            <a:pPr>
              <a:defRPr/>
            </a:pPr>
            <a:r>
              <a:rPr lang="en-GB"/>
              <a:t>Slide </a:t>
            </a:r>
          </a:p>
        </p:txBody>
      </p:sp>
      <p:sp>
        <p:nvSpPr>
          <p:cNvPr id="5" name="Rectangle 8">
            <a:extLst>
              <a:ext uri="{FF2B5EF4-FFF2-40B4-BE49-F238E27FC236}">
                <a16:creationId xmlns:a16="http://schemas.microsoft.com/office/drawing/2014/main" id="{02B3568D-7459-4A11-A02C-07E202805D9E}"/>
              </a:ext>
            </a:extLst>
          </p:cNvPr>
          <p:cNvSpPr>
            <a:spLocks noGrp="1" noChangeArrowheads="1"/>
          </p:cNvSpPr>
          <p:nvPr>
            <p:ph type="sldNum" idx="12"/>
          </p:nvPr>
        </p:nvSpPr>
        <p:spPr>
          <a:ln/>
        </p:spPr>
        <p:txBody>
          <a:bodyPr/>
          <a:lstStyle>
            <a:lvl1pPr>
              <a:defRPr/>
            </a:lvl1pPr>
          </a:lstStyle>
          <a:p>
            <a:fld id="{E5486346-3482-45A8-97E7-3CCEB31892C7}" type="slidenum">
              <a:rPr lang="en-GB" altLang="en-US"/>
              <a:pPr/>
              <a:t>‹#›</a:t>
            </a:fld>
            <a:endParaRPr lang="en-GB" altLang="en-US"/>
          </a:p>
        </p:txBody>
      </p:sp>
    </p:spTree>
    <p:extLst>
      <p:ext uri="{BB962C8B-B14F-4D97-AF65-F5344CB8AC3E}">
        <p14:creationId xmlns:p14="http://schemas.microsoft.com/office/powerpoint/2010/main" val="36261077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D5C7101-888F-4C6B-BEFC-9FBAB94CEA3F}"/>
              </a:ext>
            </a:extLst>
          </p:cNvPr>
          <p:cNvSpPr>
            <a:spLocks noGrp="1" noChangeArrowheads="1"/>
          </p:cNvSpPr>
          <p:nvPr>
            <p:ph type="dt" idx="10"/>
          </p:nvPr>
        </p:nvSpPr>
        <p:spPr>
          <a:ln/>
        </p:spPr>
        <p:txBody>
          <a:bodyPr/>
          <a:lstStyle>
            <a:lvl1pPr>
              <a:defRPr/>
            </a:lvl1pPr>
          </a:lstStyle>
          <a:p>
            <a:pPr>
              <a:defRPr/>
            </a:pPr>
            <a:r>
              <a:rPr lang="en-GB"/>
              <a:t>10/07/08</a:t>
            </a:r>
          </a:p>
        </p:txBody>
      </p:sp>
      <p:sp>
        <p:nvSpPr>
          <p:cNvPr id="3" name="Rectangle 7">
            <a:extLst>
              <a:ext uri="{FF2B5EF4-FFF2-40B4-BE49-F238E27FC236}">
                <a16:creationId xmlns:a16="http://schemas.microsoft.com/office/drawing/2014/main" id="{4C4C1E9B-925F-4351-9C2B-D5C95EC78B2F}"/>
              </a:ext>
            </a:extLst>
          </p:cNvPr>
          <p:cNvSpPr>
            <a:spLocks noGrp="1" noChangeArrowheads="1"/>
          </p:cNvSpPr>
          <p:nvPr>
            <p:ph type="ftr" idx="11"/>
          </p:nvPr>
        </p:nvSpPr>
        <p:spPr>
          <a:ln/>
        </p:spPr>
        <p:txBody>
          <a:bodyPr/>
          <a:lstStyle>
            <a:lvl1pPr>
              <a:defRPr/>
            </a:lvl1pPr>
          </a:lstStyle>
          <a:p>
            <a:pPr>
              <a:defRPr/>
            </a:pPr>
            <a:r>
              <a:rPr lang="en-GB"/>
              <a:t>Slide </a:t>
            </a:r>
          </a:p>
        </p:txBody>
      </p:sp>
      <p:sp>
        <p:nvSpPr>
          <p:cNvPr id="4" name="Rectangle 8">
            <a:extLst>
              <a:ext uri="{FF2B5EF4-FFF2-40B4-BE49-F238E27FC236}">
                <a16:creationId xmlns:a16="http://schemas.microsoft.com/office/drawing/2014/main" id="{EFBAAD71-6747-4904-BA36-345FDC34BB3F}"/>
              </a:ext>
            </a:extLst>
          </p:cNvPr>
          <p:cNvSpPr>
            <a:spLocks noGrp="1" noChangeArrowheads="1"/>
          </p:cNvSpPr>
          <p:nvPr>
            <p:ph type="sldNum" idx="12"/>
          </p:nvPr>
        </p:nvSpPr>
        <p:spPr>
          <a:ln/>
        </p:spPr>
        <p:txBody>
          <a:bodyPr/>
          <a:lstStyle>
            <a:lvl1pPr>
              <a:defRPr/>
            </a:lvl1pPr>
          </a:lstStyle>
          <a:p>
            <a:fld id="{728AFF4F-BF5B-4E5D-BCE7-4440712ABFED}" type="slidenum">
              <a:rPr lang="en-GB" altLang="en-US"/>
              <a:pPr/>
              <a:t>‹#›</a:t>
            </a:fld>
            <a:endParaRPr lang="en-GB" altLang="en-US"/>
          </a:p>
        </p:txBody>
      </p:sp>
    </p:spTree>
    <p:extLst>
      <p:ext uri="{BB962C8B-B14F-4D97-AF65-F5344CB8AC3E}">
        <p14:creationId xmlns:p14="http://schemas.microsoft.com/office/powerpoint/2010/main" val="4022283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BF663668-0132-4C06-BC58-D81B0EB6CE7A}"/>
              </a:ext>
            </a:extLst>
          </p:cNvPr>
          <p:cNvSpPr>
            <a:spLocks noGrp="1" noChangeArrowheads="1"/>
          </p:cNvSpPr>
          <p:nvPr>
            <p:ph type="dt" idx="10"/>
          </p:nvPr>
        </p:nvSpPr>
        <p:spPr>
          <a:ln/>
        </p:spPr>
        <p:txBody>
          <a:bodyPr/>
          <a:lstStyle>
            <a:lvl1pPr>
              <a:defRPr/>
            </a:lvl1pPr>
          </a:lstStyle>
          <a:p>
            <a:pPr>
              <a:defRPr/>
            </a:pPr>
            <a:r>
              <a:rPr lang="en-GB"/>
              <a:t>10/07/08</a:t>
            </a:r>
          </a:p>
        </p:txBody>
      </p:sp>
      <p:sp>
        <p:nvSpPr>
          <p:cNvPr id="6" name="Rectangle 7">
            <a:extLst>
              <a:ext uri="{FF2B5EF4-FFF2-40B4-BE49-F238E27FC236}">
                <a16:creationId xmlns:a16="http://schemas.microsoft.com/office/drawing/2014/main" id="{7E35CA4A-BF3A-4999-AEB9-FB9F5D68811B}"/>
              </a:ext>
            </a:extLst>
          </p:cNvPr>
          <p:cNvSpPr>
            <a:spLocks noGrp="1" noChangeArrowheads="1"/>
          </p:cNvSpPr>
          <p:nvPr>
            <p:ph type="ftr" idx="11"/>
          </p:nvPr>
        </p:nvSpPr>
        <p:spPr>
          <a:ln/>
        </p:spPr>
        <p:txBody>
          <a:bodyPr/>
          <a:lstStyle>
            <a:lvl1pPr>
              <a:defRPr/>
            </a:lvl1pPr>
          </a:lstStyle>
          <a:p>
            <a:pPr>
              <a:defRPr/>
            </a:pPr>
            <a:r>
              <a:rPr lang="en-GB"/>
              <a:t>Slide </a:t>
            </a:r>
          </a:p>
        </p:txBody>
      </p:sp>
      <p:sp>
        <p:nvSpPr>
          <p:cNvPr id="7" name="Rectangle 8">
            <a:extLst>
              <a:ext uri="{FF2B5EF4-FFF2-40B4-BE49-F238E27FC236}">
                <a16:creationId xmlns:a16="http://schemas.microsoft.com/office/drawing/2014/main" id="{8B3AE179-4484-4EF5-AD5D-D7E7E7AE2337}"/>
              </a:ext>
            </a:extLst>
          </p:cNvPr>
          <p:cNvSpPr>
            <a:spLocks noGrp="1" noChangeArrowheads="1"/>
          </p:cNvSpPr>
          <p:nvPr>
            <p:ph type="sldNum" idx="12"/>
          </p:nvPr>
        </p:nvSpPr>
        <p:spPr>
          <a:ln/>
        </p:spPr>
        <p:txBody>
          <a:bodyPr/>
          <a:lstStyle>
            <a:lvl1pPr>
              <a:defRPr/>
            </a:lvl1pPr>
          </a:lstStyle>
          <a:p>
            <a:fld id="{241EFF22-9EB0-4496-8654-1FECAE2503E4}" type="slidenum">
              <a:rPr lang="en-GB" altLang="en-US"/>
              <a:pPr/>
              <a:t>‹#›</a:t>
            </a:fld>
            <a:endParaRPr lang="en-GB" altLang="en-US"/>
          </a:p>
        </p:txBody>
      </p:sp>
    </p:spTree>
    <p:extLst>
      <p:ext uri="{BB962C8B-B14F-4D97-AF65-F5344CB8AC3E}">
        <p14:creationId xmlns:p14="http://schemas.microsoft.com/office/powerpoint/2010/main" val="410047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5C76FECE-BA10-46D4-B856-67E8E1ACFA90}"/>
              </a:ext>
            </a:extLst>
          </p:cNvPr>
          <p:cNvSpPr>
            <a:spLocks noGrp="1" noChangeArrowheads="1"/>
          </p:cNvSpPr>
          <p:nvPr>
            <p:ph type="dt" idx="10"/>
          </p:nvPr>
        </p:nvSpPr>
        <p:spPr>
          <a:ln/>
        </p:spPr>
        <p:txBody>
          <a:bodyPr/>
          <a:lstStyle>
            <a:lvl1pPr>
              <a:defRPr/>
            </a:lvl1pPr>
          </a:lstStyle>
          <a:p>
            <a:pPr>
              <a:defRPr/>
            </a:pPr>
            <a:r>
              <a:rPr lang="en-GB"/>
              <a:t>10/07/08</a:t>
            </a:r>
          </a:p>
        </p:txBody>
      </p:sp>
      <p:sp>
        <p:nvSpPr>
          <p:cNvPr id="5" name="Rectangle 10">
            <a:extLst>
              <a:ext uri="{FF2B5EF4-FFF2-40B4-BE49-F238E27FC236}">
                <a16:creationId xmlns:a16="http://schemas.microsoft.com/office/drawing/2014/main" id="{18D9EE8F-4AAE-43C0-8754-84129DE4326C}"/>
              </a:ext>
            </a:extLst>
          </p:cNvPr>
          <p:cNvSpPr>
            <a:spLocks noGrp="1" noChangeArrowheads="1"/>
          </p:cNvSpPr>
          <p:nvPr>
            <p:ph type="ftr" idx="11"/>
          </p:nvPr>
        </p:nvSpPr>
        <p:spPr>
          <a:ln/>
        </p:spPr>
        <p:txBody>
          <a:bodyPr/>
          <a:lstStyle>
            <a:lvl1pPr>
              <a:defRPr/>
            </a:lvl1pPr>
          </a:lstStyle>
          <a:p>
            <a:pPr>
              <a:defRPr/>
            </a:pPr>
            <a:r>
              <a:rPr lang="en-GB"/>
              <a:t>Slide </a:t>
            </a:r>
          </a:p>
        </p:txBody>
      </p:sp>
    </p:spTree>
    <p:extLst>
      <p:ext uri="{BB962C8B-B14F-4D97-AF65-F5344CB8AC3E}">
        <p14:creationId xmlns:p14="http://schemas.microsoft.com/office/powerpoint/2010/main" val="2123042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BA380D73-1A6F-4E90-BAC6-A691F228958F}"/>
              </a:ext>
            </a:extLst>
          </p:cNvPr>
          <p:cNvSpPr>
            <a:spLocks noGrp="1" noChangeArrowheads="1"/>
          </p:cNvSpPr>
          <p:nvPr>
            <p:ph type="dt" idx="10"/>
          </p:nvPr>
        </p:nvSpPr>
        <p:spPr>
          <a:ln/>
        </p:spPr>
        <p:txBody>
          <a:bodyPr/>
          <a:lstStyle>
            <a:lvl1pPr>
              <a:defRPr/>
            </a:lvl1pPr>
          </a:lstStyle>
          <a:p>
            <a:pPr>
              <a:defRPr/>
            </a:pPr>
            <a:r>
              <a:rPr lang="en-GB"/>
              <a:t>10/07/08</a:t>
            </a:r>
          </a:p>
        </p:txBody>
      </p:sp>
      <p:sp>
        <p:nvSpPr>
          <p:cNvPr id="6" name="Rectangle 7">
            <a:extLst>
              <a:ext uri="{FF2B5EF4-FFF2-40B4-BE49-F238E27FC236}">
                <a16:creationId xmlns:a16="http://schemas.microsoft.com/office/drawing/2014/main" id="{582A1F4D-DFEE-4B35-BB98-BD532059688F}"/>
              </a:ext>
            </a:extLst>
          </p:cNvPr>
          <p:cNvSpPr>
            <a:spLocks noGrp="1" noChangeArrowheads="1"/>
          </p:cNvSpPr>
          <p:nvPr>
            <p:ph type="ftr" idx="11"/>
          </p:nvPr>
        </p:nvSpPr>
        <p:spPr>
          <a:ln/>
        </p:spPr>
        <p:txBody>
          <a:bodyPr/>
          <a:lstStyle>
            <a:lvl1pPr>
              <a:defRPr/>
            </a:lvl1pPr>
          </a:lstStyle>
          <a:p>
            <a:pPr>
              <a:defRPr/>
            </a:pPr>
            <a:r>
              <a:rPr lang="en-GB"/>
              <a:t>Slide </a:t>
            </a:r>
          </a:p>
        </p:txBody>
      </p:sp>
      <p:sp>
        <p:nvSpPr>
          <p:cNvPr id="7" name="Rectangle 8">
            <a:extLst>
              <a:ext uri="{FF2B5EF4-FFF2-40B4-BE49-F238E27FC236}">
                <a16:creationId xmlns:a16="http://schemas.microsoft.com/office/drawing/2014/main" id="{6725FEBE-8123-4DE6-A382-D95F8A22BEAE}"/>
              </a:ext>
            </a:extLst>
          </p:cNvPr>
          <p:cNvSpPr>
            <a:spLocks noGrp="1" noChangeArrowheads="1"/>
          </p:cNvSpPr>
          <p:nvPr>
            <p:ph type="sldNum" idx="12"/>
          </p:nvPr>
        </p:nvSpPr>
        <p:spPr>
          <a:ln/>
        </p:spPr>
        <p:txBody>
          <a:bodyPr/>
          <a:lstStyle>
            <a:lvl1pPr>
              <a:defRPr/>
            </a:lvl1pPr>
          </a:lstStyle>
          <a:p>
            <a:fld id="{A35FAAE3-1379-4DE3-B4A4-C4FE36AE3E5F}" type="slidenum">
              <a:rPr lang="en-GB" altLang="en-US"/>
              <a:pPr/>
              <a:t>‹#›</a:t>
            </a:fld>
            <a:endParaRPr lang="en-GB" altLang="en-US"/>
          </a:p>
        </p:txBody>
      </p:sp>
    </p:spTree>
    <p:extLst>
      <p:ext uri="{BB962C8B-B14F-4D97-AF65-F5344CB8AC3E}">
        <p14:creationId xmlns:p14="http://schemas.microsoft.com/office/powerpoint/2010/main" val="124234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6BDC633-0B65-444C-8614-27F8502561D2}"/>
              </a:ext>
            </a:extLst>
          </p:cNvPr>
          <p:cNvSpPr>
            <a:spLocks noGrp="1" noChangeArrowheads="1"/>
          </p:cNvSpPr>
          <p:nvPr>
            <p:ph type="dt" idx="10"/>
          </p:nvPr>
        </p:nvSpPr>
        <p:spPr>
          <a:ln/>
        </p:spPr>
        <p:txBody>
          <a:bodyPr/>
          <a:lstStyle>
            <a:lvl1pPr>
              <a:defRPr/>
            </a:lvl1pPr>
          </a:lstStyle>
          <a:p>
            <a:pPr>
              <a:defRPr/>
            </a:pPr>
            <a:r>
              <a:rPr lang="en-GB"/>
              <a:t>10/07/08</a:t>
            </a:r>
          </a:p>
        </p:txBody>
      </p:sp>
      <p:sp>
        <p:nvSpPr>
          <p:cNvPr id="5" name="Rectangle 7">
            <a:extLst>
              <a:ext uri="{FF2B5EF4-FFF2-40B4-BE49-F238E27FC236}">
                <a16:creationId xmlns:a16="http://schemas.microsoft.com/office/drawing/2014/main" id="{13864508-7C08-48A8-BA6B-F9BB21949B8B}"/>
              </a:ext>
            </a:extLst>
          </p:cNvPr>
          <p:cNvSpPr>
            <a:spLocks noGrp="1" noChangeArrowheads="1"/>
          </p:cNvSpPr>
          <p:nvPr>
            <p:ph type="ftr" idx="11"/>
          </p:nvPr>
        </p:nvSpPr>
        <p:spPr>
          <a:ln/>
        </p:spPr>
        <p:txBody>
          <a:bodyPr/>
          <a:lstStyle>
            <a:lvl1pPr>
              <a:defRPr/>
            </a:lvl1pPr>
          </a:lstStyle>
          <a:p>
            <a:pPr>
              <a:defRPr/>
            </a:pPr>
            <a:r>
              <a:rPr lang="en-GB"/>
              <a:t>Slide </a:t>
            </a:r>
          </a:p>
        </p:txBody>
      </p:sp>
      <p:sp>
        <p:nvSpPr>
          <p:cNvPr id="6" name="Rectangle 8">
            <a:extLst>
              <a:ext uri="{FF2B5EF4-FFF2-40B4-BE49-F238E27FC236}">
                <a16:creationId xmlns:a16="http://schemas.microsoft.com/office/drawing/2014/main" id="{1E22DABB-1C9D-4838-A323-A051AF3AEFC5}"/>
              </a:ext>
            </a:extLst>
          </p:cNvPr>
          <p:cNvSpPr>
            <a:spLocks noGrp="1" noChangeArrowheads="1"/>
          </p:cNvSpPr>
          <p:nvPr>
            <p:ph type="sldNum" idx="12"/>
          </p:nvPr>
        </p:nvSpPr>
        <p:spPr>
          <a:ln/>
        </p:spPr>
        <p:txBody>
          <a:bodyPr/>
          <a:lstStyle>
            <a:lvl1pPr>
              <a:defRPr/>
            </a:lvl1pPr>
          </a:lstStyle>
          <a:p>
            <a:fld id="{B6D7DF79-39FE-437C-AF14-3A259D43D13A}" type="slidenum">
              <a:rPr lang="en-GB" altLang="en-US"/>
              <a:pPr/>
              <a:t>‹#›</a:t>
            </a:fld>
            <a:endParaRPr lang="en-GB" altLang="en-US"/>
          </a:p>
        </p:txBody>
      </p:sp>
    </p:spTree>
    <p:extLst>
      <p:ext uri="{BB962C8B-B14F-4D97-AF65-F5344CB8AC3E}">
        <p14:creationId xmlns:p14="http://schemas.microsoft.com/office/powerpoint/2010/main" val="357507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62675" y="484188"/>
            <a:ext cx="1887538" cy="5641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8475" y="484188"/>
            <a:ext cx="5511800" cy="5641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069EA2A2-DA05-4E8B-8D50-66AC2625D7D2}"/>
              </a:ext>
            </a:extLst>
          </p:cNvPr>
          <p:cNvSpPr>
            <a:spLocks noGrp="1" noChangeArrowheads="1"/>
          </p:cNvSpPr>
          <p:nvPr>
            <p:ph type="dt" idx="10"/>
          </p:nvPr>
        </p:nvSpPr>
        <p:spPr>
          <a:ln/>
        </p:spPr>
        <p:txBody>
          <a:bodyPr/>
          <a:lstStyle>
            <a:lvl1pPr>
              <a:defRPr/>
            </a:lvl1pPr>
          </a:lstStyle>
          <a:p>
            <a:pPr>
              <a:defRPr/>
            </a:pPr>
            <a:r>
              <a:rPr lang="en-GB"/>
              <a:t>10/07/08</a:t>
            </a:r>
          </a:p>
        </p:txBody>
      </p:sp>
      <p:sp>
        <p:nvSpPr>
          <p:cNvPr id="5" name="Rectangle 7">
            <a:extLst>
              <a:ext uri="{FF2B5EF4-FFF2-40B4-BE49-F238E27FC236}">
                <a16:creationId xmlns:a16="http://schemas.microsoft.com/office/drawing/2014/main" id="{D9FA1464-3C2F-45B1-BE6E-1C64E79E2447}"/>
              </a:ext>
            </a:extLst>
          </p:cNvPr>
          <p:cNvSpPr>
            <a:spLocks noGrp="1" noChangeArrowheads="1"/>
          </p:cNvSpPr>
          <p:nvPr>
            <p:ph type="ftr" idx="11"/>
          </p:nvPr>
        </p:nvSpPr>
        <p:spPr>
          <a:ln/>
        </p:spPr>
        <p:txBody>
          <a:bodyPr/>
          <a:lstStyle>
            <a:lvl1pPr>
              <a:defRPr/>
            </a:lvl1pPr>
          </a:lstStyle>
          <a:p>
            <a:pPr>
              <a:defRPr/>
            </a:pPr>
            <a:r>
              <a:rPr lang="en-GB"/>
              <a:t>Slide </a:t>
            </a:r>
          </a:p>
        </p:txBody>
      </p:sp>
      <p:sp>
        <p:nvSpPr>
          <p:cNvPr id="6" name="Rectangle 8">
            <a:extLst>
              <a:ext uri="{FF2B5EF4-FFF2-40B4-BE49-F238E27FC236}">
                <a16:creationId xmlns:a16="http://schemas.microsoft.com/office/drawing/2014/main" id="{3D92FB42-21AA-45FC-8C12-AAB284D51AA2}"/>
              </a:ext>
            </a:extLst>
          </p:cNvPr>
          <p:cNvSpPr>
            <a:spLocks noGrp="1" noChangeArrowheads="1"/>
          </p:cNvSpPr>
          <p:nvPr>
            <p:ph type="sldNum" idx="12"/>
          </p:nvPr>
        </p:nvSpPr>
        <p:spPr>
          <a:ln/>
        </p:spPr>
        <p:txBody>
          <a:bodyPr/>
          <a:lstStyle>
            <a:lvl1pPr>
              <a:defRPr/>
            </a:lvl1pPr>
          </a:lstStyle>
          <a:p>
            <a:fld id="{E70B385E-53E3-42DD-B440-C0D5B6721652}" type="slidenum">
              <a:rPr lang="en-GB" altLang="en-US"/>
              <a:pPr/>
              <a:t>‹#›</a:t>
            </a:fld>
            <a:endParaRPr lang="en-GB" altLang="en-US"/>
          </a:p>
        </p:txBody>
      </p:sp>
    </p:spTree>
    <p:extLst>
      <p:ext uri="{BB962C8B-B14F-4D97-AF65-F5344CB8AC3E}">
        <p14:creationId xmlns:p14="http://schemas.microsoft.com/office/powerpoint/2010/main" val="1322500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C27C8EDC-5D5F-4816-8C79-6B4763AA5678}"/>
              </a:ext>
            </a:extLst>
          </p:cNvPr>
          <p:cNvSpPr>
            <a:spLocks noGrp="1" noChangeArrowheads="1"/>
          </p:cNvSpPr>
          <p:nvPr>
            <p:ph type="dt" idx="10"/>
          </p:nvPr>
        </p:nvSpPr>
        <p:spPr>
          <a:ln/>
        </p:spPr>
        <p:txBody>
          <a:bodyPr/>
          <a:lstStyle>
            <a:lvl1pPr>
              <a:defRPr/>
            </a:lvl1pPr>
          </a:lstStyle>
          <a:p>
            <a:pPr>
              <a:defRPr/>
            </a:pPr>
            <a:r>
              <a:rPr lang="en-GB"/>
              <a:t>10/07/08</a:t>
            </a:r>
          </a:p>
        </p:txBody>
      </p:sp>
      <p:sp>
        <p:nvSpPr>
          <p:cNvPr id="5" name="Rectangle 10">
            <a:extLst>
              <a:ext uri="{FF2B5EF4-FFF2-40B4-BE49-F238E27FC236}">
                <a16:creationId xmlns:a16="http://schemas.microsoft.com/office/drawing/2014/main" id="{1707901D-5B1D-4F29-8E10-450D143C5099}"/>
              </a:ext>
            </a:extLst>
          </p:cNvPr>
          <p:cNvSpPr>
            <a:spLocks noGrp="1" noChangeArrowheads="1"/>
          </p:cNvSpPr>
          <p:nvPr>
            <p:ph type="ftr" idx="11"/>
          </p:nvPr>
        </p:nvSpPr>
        <p:spPr>
          <a:ln/>
        </p:spPr>
        <p:txBody>
          <a:bodyPr/>
          <a:lstStyle>
            <a:lvl1pPr>
              <a:defRPr/>
            </a:lvl1pPr>
          </a:lstStyle>
          <a:p>
            <a:pPr>
              <a:defRPr/>
            </a:pPr>
            <a:r>
              <a:rPr lang="en-GB"/>
              <a:t>Slide </a:t>
            </a:r>
          </a:p>
        </p:txBody>
      </p:sp>
    </p:spTree>
    <p:extLst>
      <p:ext uri="{BB962C8B-B14F-4D97-AF65-F5344CB8AC3E}">
        <p14:creationId xmlns:p14="http://schemas.microsoft.com/office/powerpoint/2010/main" val="291506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8475" y="1981200"/>
            <a:ext cx="3698875"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49750" y="1981200"/>
            <a:ext cx="3700463"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BE2D94E1-8A2B-4EBB-8B9E-7136B7FBF1E1}"/>
              </a:ext>
            </a:extLst>
          </p:cNvPr>
          <p:cNvSpPr>
            <a:spLocks noGrp="1" noChangeArrowheads="1"/>
          </p:cNvSpPr>
          <p:nvPr>
            <p:ph type="dt" idx="10"/>
          </p:nvPr>
        </p:nvSpPr>
        <p:spPr>
          <a:ln/>
        </p:spPr>
        <p:txBody>
          <a:bodyPr/>
          <a:lstStyle>
            <a:lvl1pPr>
              <a:defRPr/>
            </a:lvl1pPr>
          </a:lstStyle>
          <a:p>
            <a:pPr>
              <a:defRPr/>
            </a:pPr>
            <a:r>
              <a:rPr lang="en-GB"/>
              <a:t>10/07/08</a:t>
            </a:r>
          </a:p>
        </p:txBody>
      </p:sp>
      <p:sp>
        <p:nvSpPr>
          <p:cNvPr id="6" name="Rectangle 10">
            <a:extLst>
              <a:ext uri="{FF2B5EF4-FFF2-40B4-BE49-F238E27FC236}">
                <a16:creationId xmlns:a16="http://schemas.microsoft.com/office/drawing/2014/main" id="{07F17C20-E2DD-4791-B0F9-5570E3EDA8CC}"/>
              </a:ext>
            </a:extLst>
          </p:cNvPr>
          <p:cNvSpPr>
            <a:spLocks noGrp="1" noChangeArrowheads="1"/>
          </p:cNvSpPr>
          <p:nvPr>
            <p:ph type="ftr" idx="11"/>
          </p:nvPr>
        </p:nvSpPr>
        <p:spPr>
          <a:ln/>
        </p:spPr>
        <p:txBody>
          <a:bodyPr/>
          <a:lstStyle>
            <a:lvl1pPr>
              <a:defRPr/>
            </a:lvl1pPr>
          </a:lstStyle>
          <a:p>
            <a:pPr>
              <a:defRPr/>
            </a:pPr>
            <a:r>
              <a:rPr lang="en-GB"/>
              <a:t>Slide </a:t>
            </a:r>
          </a:p>
        </p:txBody>
      </p:sp>
    </p:spTree>
    <p:extLst>
      <p:ext uri="{BB962C8B-B14F-4D97-AF65-F5344CB8AC3E}">
        <p14:creationId xmlns:p14="http://schemas.microsoft.com/office/powerpoint/2010/main" val="28797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a:extLst>
              <a:ext uri="{FF2B5EF4-FFF2-40B4-BE49-F238E27FC236}">
                <a16:creationId xmlns:a16="http://schemas.microsoft.com/office/drawing/2014/main" id="{E92EF07B-F11E-4C3E-9E34-E8427B9DD50A}"/>
              </a:ext>
            </a:extLst>
          </p:cNvPr>
          <p:cNvSpPr>
            <a:spLocks noGrp="1" noChangeArrowheads="1"/>
          </p:cNvSpPr>
          <p:nvPr>
            <p:ph type="dt" idx="10"/>
          </p:nvPr>
        </p:nvSpPr>
        <p:spPr>
          <a:ln/>
        </p:spPr>
        <p:txBody>
          <a:bodyPr/>
          <a:lstStyle>
            <a:lvl1pPr>
              <a:defRPr/>
            </a:lvl1pPr>
          </a:lstStyle>
          <a:p>
            <a:pPr>
              <a:defRPr/>
            </a:pPr>
            <a:r>
              <a:rPr lang="en-GB"/>
              <a:t>10/07/08</a:t>
            </a:r>
          </a:p>
        </p:txBody>
      </p:sp>
      <p:sp>
        <p:nvSpPr>
          <p:cNvPr id="8" name="Rectangle 10">
            <a:extLst>
              <a:ext uri="{FF2B5EF4-FFF2-40B4-BE49-F238E27FC236}">
                <a16:creationId xmlns:a16="http://schemas.microsoft.com/office/drawing/2014/main" id="{35279946-88A5-4A98-AE90-8249757D25C0}"/>
              </a:ext>
            </a:extLst>
          </p:cNvPr>
          <p:cNvSpPr>
            <a:spLocks noGrp="1" noChangeArrowheads="1"/>
          </p:cNvSpPr>
          <p:nvPr>
            <p:ph type="ftr" idx="11"/>
          </p:nvPr>
        </p:nvSpPr>
        <p:spPr>
          <a:ln/>
        </p:spPr>
        <p:txBody>
          <a:bodyPr/>
          <a:lstStyle>
            <a:lvl1pPr>
              <a:defRPr/>
            </a:lvl1pPr>
          </a:lstStyle>
          <a:p>
            <a:pPr>
              <a:defRPr/>
            </a:pPr>
            <a:r>
              <a:rPr lang="en-GB"/>
              <a:t>Slide </a:t>
            </a:r>
          </a:p>
        </p:txBody>
      </p:sp>
    </p:spTree>
    <p:extLst>
      <p:ext uri="{BB962C8B-B14F-4D97-AF65-F5344CB8AC3E}">
        <p14:creationId xmlns:p14="http://schemas.microsoft.com/office/powerpoint/2010/main" val="324885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a:extLst>
              <a:ext uri="{FF2B5EF4-FFF2-40B4-BE49-F238E27FC236}">
                <a16:creationId xmlns:a16="http://schemas.microsoft.com/office/drawing/2014/main" id="{64A1576B-1917-4579-85B9-FB67B634E632}"/>
              </a:ext>
            </a:extLst>
          </p:cNvPr>
          <p:cNvSpPr>
            <a:spLocks noGrp="1" noChangeArrowheads="1"/>
          </p:cNvSpPr>
          <p:nvPr>
            <p:ph type="dt" idx="10"/>
          </p:nvPr>
        </p:nvSpPr>
        <p:spPr>
          <a:ln/>
        </p:spPr>
        <p:txBody>
          <a:bodyPr/>
          <a:lstStyle>
            <a:lvl1pPr>
              <a:defRPr/>
            </a:lvl1pPr>
          </a:lstStyle>
          <a:p>
            <a:pPr>
              <a:defRPr/>
            </a:pPr>
            <a:r>
              <a:rPr lang="en-GB"/>
              <a:t>10/07/08</a:t>
            </a:r>
          </a:p>
        </p:txBody>
      </p:sp>
      <p:sp>
        <p:nvSpPr>
          <p:cNvPr id="4" name="Rectangle 10">
            <a:extLst>
              <a:ext uri="{FF2B5EF4-FFF2-40B4-BE49-F238E27FC236}">
                <a16:creationId xmlns:a16="http://schemas.microsoft.com/office/drawing/2014/main" id="{6217D5EF-A8AC-4FAA-8BA3-A545403ABB65}"/>
              </a:ext>
            </a:extLst>
          </p:cNvPr>
          <p:cNvSpPr>
            <a:spLocks noGrp="1" noChangeArrowheads="1"/>
          </p:cNvSpPr>
          <p:nvPr>
            <p:ph type="ftr" idx="11"/>
          </p:nvPr>
        </p:nvSpPr>
        <p:spPr>
          <a:ln/>
        </p:spPr>
        <p:txBody>
          <a:bodyPr/>
          <a:lstStyle>
            <a:lvl1pPr>
              <a:defRPr/>
            </a:lvl1pPr>
          </a:lstStyle>
          <a:p>
            <a:pPr>
              <a:defRPr/>
            </a:pPr>
            <a:r>
              <a:rPr lang="en-GB"/>
              <a:t>Slide </a:t>
            </a:r>
          </a:p>
        </p:txBody>
      </p:sp>
    </p:spTree>
    <p:extLst>
      <p:ext uri="{BB962C8B-B14F-4D97-AF65-F5344CB8AC3E}">
        <p14:creationId xmlns:p14="http://schemas.microsoft.com/office/powerpoint/2010/main" val="20038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8B7CC976-FD81-4ECE-A0ED-264949134041}"/>
              </a:ext>
            </a:extLst>
          </p:cNvPr>
          <p:cNvSpPr>
            <a:spLocks noGrp="1" noChangeArrowheads="1"/>
          </p:cNvSpPr>
          <p:nvPr>
            <p:ph type="dt" idx="10"/>
          </p:nvPr>
        </p:nvSpPr>
        <p:spPr>
          <a:ln/>
        </p:spPr>
        <p:txBody>
          <a:bodyPr/>
          <a:lstStyle>
            <a:lvl1pPr>
              <a:defRPr/>
            </a:lvl1pPr>
          </a:lstStyle>
          <a:p>
            <a:pPr>
              <a:defRPr/>
            </a:pPr>
            <a:r>
              <a:rPr lang="en-GB"/>
              <a:t>10/07/08</a:t>
            </a:r>
          </a:p>
        </p:txBody>
      </p:sp>
      <p:sp>
        <p:nvSpPr>
          <p:cNvPr id="3" name="Rectangle 10">
            <a:extLst>
              <a:ext uri="{FF2B5EF4-FFF2-40B4-BE49-F238E27FC236}">
                <a16:creationId xmlns:a16="http://schemas.microsoft.com/office/drawing/2014/main" id="{A0D4A92E-4D14-42E1-99AB-56BDDCB168C9}"/>
              </a:ext>
            </a:extLst>
          </p:cNvPr>
          <p:cNvSpPr>
            <a:spLocks noGrp="1" noChangeArrowheads="1"/>
          </p:cNvSpPr>
          <p:nvPr>
            <p:ph type="ftr" idx="11"/>
          </p:nvPr>
        </p:nvSpPr>
        <p:spPr>
          <a:ln/>
        </p:spPr>
        <p:txBody>
          <a:bodyPr/>
          <a:lstStyle>
            <a:lvl1pPr>
              <a:defRPr/>
            </a:lvl1pPr>
          </a:lstStyle>
          <a:p>
            <a:pPr>
              <a:defRPr/>
            </a:pPr>
            <a:r>
              <a:rPr lang="en-GB"/>
              <a:t>Slide </a:t>
            </a:r>
          </a:p>
        </p:txBody>
      </p:sp>
    </p:spTree>
    <p:extLst>
      <p:ext uri="{BB962C8B-B14F-4D97-AF65-F5344CB8AC3E}">
        <p14:creationId xmlns:p14="http://schemas.microsoft.com/office/powerpoint/2010/main" val="11716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EE4059BC-7540-43A5-84D4-5B2D9D665A2B}"/>
              </a:ext>
            </a:extLst>
          </p:cNvPr>
          <p:cNvSpPr>
            <a:spLocks noGrp="1" noChangeArrowheads="1"/>
          </p:cNvSpPr>
          <p:nvPr>
            <p:ph type="dt" idx="10"/>
          </p:nvPr>
        </p:nvSpPr>
        <p:spPr>
          <a:ln/>
        </p:spPr>
        <p:txBody>
          <a:bodyPr/>
          <a:lstStyle>
            <a:lvl1pPr>
              <a:defRPr/>
            </a:lvl1pPr>
          </a:lstStyle>
          <a:p>
            <a:pPr>
              <a:defRPr/>
            </a:pPr>
            <a:r>
              <a:rPr lang="en-GB"/>
              <a:t>10/07/08</a:t>
            </a:r>
          </a:p>
        </p:txBody>
      </p:sp>
      <p:sp>
        <p:nvSpPr>
          <p:cNvPr id="6" name="Rectangle 10">
            <a:extLst>
              <a:ext uri="{FF2B5EF4-FFF2-40B4-BE49-F238E27FC236}">
                <a16:creationId xmlns:a16="http://schemas.microsoft.com/office/drawing/2014/main" id="{BEE419C6-87A3-4274-B0DA-42E45EF0A147}"/>
              </a:ext>
            </a:extLst>
          </p:cNvPr>
          <p:cNvSpPr>
            <a:spLocks noGrp="1" noChangeArrowheads="1"/>
          </p:cNvSpPr>
          <p:nvPr>
            <p:ph type="ftr" idx="11"/>
          </p:nvPr>
        </p:nvSpPr>
        <p:spPr>
          <a:ln/>
        </p:spPr>
        <p:txBody>
          <a:bodyPr/>
          <a:lstStyle>
            <a:lvl1pPr>
              <a:defRPr/>
            </a:lvl1pPr>
          </a:lstStyle>
          <a:p>
            <a:pPr>
              <a:defRPr/>
            </a:pPr>
            <a:r>
              <a:rPr lang="en-GB"/>
              <a:t>Slide </a:t>
            </a:r>
          </a:p>
        </p:txBody>
      </p:sp>
    </p:spTree>
    <p:extLst>
      <p:ext uri="{BB962C8B-B14F-4D97-AF65-F5344CB8AC3E}">
        <p14:creationId xmlns:p14="http://schemas.microsoft.com/office/powerpoint/2010/main" val="424565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36BF9D26-8AF0-4E82-BCF9-C84C7763C04C}"/>
              </a:ext>
            </a:extLst>
          </p:cNvPr>
          <p:cNvSpPr>
            <a:spLocks noGrp="1" noChangeArrowheads="1"/>
          </p:cNvSpPr>
          <p:nvPr>
            <p:ph type="dt" idx="10"/>
          </p:nvPr>
        </p:nvSpPr>
        <p:spPr>
          <a:ln/>
        </p:spPr>
        <p:txBody>
          <a:bodyPr/>
          <a:lstStyle>
            <a:lvl1pPr>
              <a:defRPr/>
            </a:lvl1pPr>
          </a:lstStyle>
          <a:p>
            <a:pPr>
              <a:defRPr/>
            </a:pPr>
            <a:r>
              <a:rPr lang="en-GB"/>
              <a:t>10/07/08</a:t>
            </a:r>
          </a:p>
        </p:txBody>
      </p:sp>
      <p:sp>
        <p:nvSpPr>
          <p:cNvPr id="6" name="Rectangle 10">
            <a:extLst>
              <a:ext uri="{FF2B5EF4-FFF2-40B4-BE49-F238E27FC236}">
                <a16:creationId xmlns:a16="http://schemas.microsoft.com/office/drawing/2014/main" id="{A72D5A61-9AEA-4BEF-B9CD-25343BADDDC4}"/>
              </a:ext>
            </a:extLst>
          </p:cNvPr>
          <p:cNvSpPr>
            <a:spLocks noGrp="1" noChangeArrowheads="1"/>
          </p:cNvSpPr>
          <p:nvPr>
            <p:ph type="ftr" idx="11"/>
          </p:nvPr>
        </p:nvSpPr>
        <p:spPr>
          <a:ln/>
        </p:spPr>
        <p:txBody>
          <a:bodyPr/>
          <a:lstStyle>
            <a:lvl1pPr>
              <a:defRPr/>
            </a:lvl1pPr>
          </a:lstStyle>
          <a:p>
            <a:pPr>
              <a:defRPr/>
            </a:pPr>
            <a:r>
              <a:rPr lang="en-GB"/>
              <a:t>Slide </a:t>
            </a:r>
          </a:p>
        </p:txBody>
      </p:sp>
    </p:spTree>
    <p:extLst>
      <p:ext uri="{BB962C8B-B14F-4D97-AF65-F5344CB8AC3E}">
        <p14:creationId xmlns:p14="http://schemas.microsoft.com/office/powerpoint/2010/main" val="338625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4F7D4DFA-84FE-4B96-8D5B-D4632DAA00A2}"/>
              </a:ext>
            </a:extLst>
          </p:cNvPr>
          <p:cNvSpPr>
            <a:spLocks noChangeArrowheads="1"/>
          </p:cNvSpPr>
          <p:nvPr/>
        </p:nvSpPr>
        <p:spPr bwMode="auto">
          <a:xfrm>
            <a:off x="282575" y="228600"/>
            <a:ext cx="4235450" cy="4187825"/>
          </a:xfrm>
          <a:prstGeom prst="rect">
            <a:avLst/>
          </a:prstGeom>
          <a:solidFill>
            <a:srgbClr val="663366"/>
          </a:solidFill>
          <a:ln w="9525">
            <a:noFill/>
            <a:round/>
            <a:headEnd/>
            <a:tailEnd/>
          </a:ln>
          <a:effectLst/>
        </p:spPr>
        <p:txBody>
          <a:bodyPr wrap="none" anchor="ctr"/>
          <a:lstStyle/>
          <a:p>
            <a:pPr>
              <a:buFont typeface="Arial" charset="0"/>
              <a:buNone/>
              <a:defRPr/>
            </a:pPr>
            <a:endParaRPr lang="en-US">
              <a:latin typeface="Arial" charset="0"/>
              <a:ea typeface="+mn-ea"/>
            </a:endParaRPr>
          </a:p>
        </p:txBody>
      </p:sp>
      <p:sp>
        <p:nvSpPr>
          <p:cNvPr id="2050" name="Rectangle 2">
            <a:extLst>
              <a:ext uri="{FF2B5EF4-FFF2-40B4-BE49-F238E27FC236}">
                <a16:creationId xmlns:a16="http://schemas.microsoft.com/office/drawing/2014/main" id="{106E3531-0A83-4B89-BB57-29656174A526}"/>
              </a:ext>
            </a:extLst>
          </p:cNvPr>
          <p:cNvSpPr>
            <a:spLocks noChangeArrowheads="1"/>
          </p:cNvSpPr>
          <p:nvPr/>
        </p:nvSpPr>
        <p:spPr bwMode="auto">
          <a:xfrm>
            <a:off x="6802438" y="228600"/>
            <a:ext cx="2057400" cy="2038350"/>
          </a:xfrm>
          <a:prstGeom prst="rect">
            <a:avLst/>
          </a:prstGeom>
          <a:solidFill>
            <a:srgbClr val="666699"/>
          </a:solidFill>
          <a:ln w="9525">
            <a:noFill/>
            <a:round/>
            <a:headEnd/>
            <a:tailEnd/>
          </a:ln>
          <a:effectLst/>
        </p:spPr>
        <p:txBody>
          <a:bodyPr wrap="none" anchor="ctr"/>
          <a:lstStyle/>
          <a:p>
            <a:pPr>
              <a:buFont typeface="Arial" charset="0"/>
              <a:buNone/>
              <a:defRPr/>
            </a:pPr>
            <a:endParaRPr lang="en-US">
              <a:latin typeface="Arial" charset="0"/>
              <a:ea typeface="+mn-ea"/>
            </a:endParaRPr>
          </a:p>
        </p:txBody>
      </p:sp>
      <p:sp>
        <p:nvSpPr>
          <p:cNvPr id="2051" name="Rectangle 3">
            <a:extLst>
              <a:ext uri="{FF2B5EF4-FFF2-40B4-BE49-F238E27FC236}">
                <a16:creationId xmlns:a16="http://schemas.microsoft.com/office/drawing/2014/main" id="{72C2C768-72E6-4ABC-B151-62BD874B38BE}"/>
              </a:ext>
            </a:extLst>
          </p:cNvPr>
          <p:cNvSpPr>
            <a:spLocks noChangeArrowheads="1"/>
          </p:cNvSpPr>
          <p:nvPr/>
        </p:nvSpPr>
        <p:spPr bwMode="auto">
          <a:xfrm>
            <a:off x="4624388" y="2378075"/>
            <a:ext cx="2057400" cy="2038350"/>
          </a:xfrm>
          <a:prstGeom prst="rect">
            <a:avLst/>
          </a:prstGeom>
          <a:solidFill>
            <a:srgbClr val="999966"/>
          </a:solidFill>
          <a:ln w="9525">
            <a:noFill/>
            <a:round/>
            <a:headEnd/>
            <a:tailEnd/>
          </a:ln>
          <a:effectLst/>
        </p:spPr>
        <p:txBody>
          <a:bodyPr wrap="none" anchor="ctr"/>
          <a:lstStyle/>
          <a:p>
            <a:pPr>
              <a:buFont typeface="Arial" charset="0"/>
              <a:buNone/>
              <a:defRPr/>
            </a:pPr>
            <a:endParaRPr lang="en-US">
              <a:latin typeface="Arial" charset="0"/>
              <a:ea typeface="+mn-ea"/>
            </a:endParaRPr>
          </a:p>
        </p:txBody>
      </p:sp>
      <p:sp>
        <p:nvSpPr>
          <p:cNvPr id="2052" name="Text Box 4">
            <a:extLst>
              <a:ext uri="{FF2B5EF4-FFF2-40B4-BE49-F238E27FC236}">
                <a16:creationId xmlns:a16="http://schemas.microsoft.com/office/drawing/2014/main" id="{E3E800BA-5FC0-47A3-B4DF-3A30CF14ED3C}"/>
              </a:ext>
            </a:extLst>
          </p:cNvPr>
          <p:cNvSpPr txBox="1">
            <a:spLocks noChangeArrowheads="1"/>
          </p:cNvSpPr>
          <p:nvPr/>
        </p:nvSpPr>
        <p:spPr bwMode="auto">
          <a:xfrm>
            <a:off x="425450" y="174625"/>
            <a:ext cx="412750" cy="823913"/>
          </a:xfrm>
          <a:prstGeom prst="rect">
            <a:avLst/>
          </a:prstGeom>
          <a:noFill/>
          <a:ln w="9525">
            <a:noFill/>
            <a:round/>
            <a:headEnd/>
            <a:tailEnd/>
          </a:ln>
          <a:effectLst/>
        </p:spPr>
        <p:txBody>
          <a:bodyPr lIns="0" tIns="0" rIns="0" bIns="0">
            <a:spAutoFit/>
          </a:bodyPr>
          <a:lstStyle/>
          <a:p>
            <a:pPr>
              <a:lnSpc>
                <a:spcPct val="100000"/>
              </a:lnSpc>
              <a:buClr>
                <a:srgbClr val="B870B8"/>
              </a:buClr>
              <a:buFont typeface="Rockwel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5400" b="1">
                <a:solidFill>
                  <a:srgbClr val="B870B8"/>
                </a:solidFill>
                <a:latin typeface="Rockwell" charset="0"/>
                <a:ea typeface="+mn-ea"/>
              </a:rPr>
              <a:t>+</a:t>
            </a:r>
          </a:p>
        </p:txBody>
      </p:sp>
      <p:sp>
        <p:nvSpPr>
          <p:cNvPr id="2053" name="Rectangle 5">
            <a:extLst>
              <a:ext uri="{FF2B5EF4-FFF2-40B4-BE49-F238E27FC236}">
                <a16:creationId xmlns:a16="http://schemas.microsoft.com/office/drawing/2014/main" id="{2C6E59C6-9B8A-4A72-9A62-7079802EB55D}"/>
              </a:ext>
            </a:extLst>
          </p:cNvPr>
          <p:cNvSpPr>
            <a:spLocks noChangeArrowheads="1"/>
          </p:cNvSpPr>
          <p:nvPr/>
        </p:nvSpPr>
        <p:spPr bwMode="auto">
          <a:xfrm>
            <a:off x="4624388" y="228600"/>
            <a:ext cx="2057400" cy="2038350"/>
          </a:xfrm>
          <a:prstGeom prst="rect">
            <a:avLst/>
          </a:prstGeom>
          <a:solidFill>
            <a:srgbClr val="A3A101"/>
          </a:solidFill>
          <a:ln w="9525">
            <a:noFill/>
            <a:round/>
            <a:headEnd/>
            <a:tailEnd/>
          </a:ln>
          <a:effectLst/>
        </p:spPr>
        <p:txBody>
          <a:bodyPr wrap="none" anchor="ctr"/>
          <a:lstStyle/>
          <a:p>
            <a:pPr>
              <a:buFont typeface="Arial" charset="0"/>
              <a:buNone/>
              <a:defRPr/>
            </a:pPr>
            <a:endParaRPr lang="en-US">
              <a:latin typeface="Arial" charset="0"/>
              <a:ea typeface="+mn-ea"/>
            </a:endParaRPr>
          </a:p>
        </p:txBody>
      </p:sp>
      <p:sp>
        <p:nvSpPr>
          <p:cNvPr id="2054" name="Rectangle 6">
            <a:extLst>
              <a:ext uri="{FF2B5EF4-FFF2-40B4-BE49-F238E27FC236}">
                <a16:creationId xmlns:a16="http://schemas.microsoft.com/office/drawing/2014/main" id="{465A3F0F-2960-49C9-B31C-61A077A143AC}"/>
              </a:ext>
            </a:extLst>
          </p:cNvPr>
          <p:cNvSpPr>
            <a:spLocks noChangeArrowheads="1"/>
          </p:cNvSpPr>
          <p:nvPr/>
        </p:nvSpPr>
        <p:spPr bwMode="auto">
          <a:xfrm>
            <a:off x="6802438" y="2378075"/>
            <a:ext cx="2057400" cy="2038350"/>
          </a:xfrm>
          <a:prstGeom prst="rect">
            <a:avLst/>
          </a:prstGeom>
          <a:solidFill>
            <a:srgbClr val="330F42"/>
          </a:solidFill>
          <a:ln w="9525">
            <a:noFill/>
            <a:round/>
            <a:headEnd/>
            <a:tailEnd/>
          </a:ln>
          <a:effectLst/>
        </p:spPr>
        <p:txBody>
          <a:bodyPr wrap="none" anchor="ctr"/>
          <a:lstStyle/>
          <a:p>
            <a:pPr>
              <a:buFont typeface="Arial" charset="0"/>
              <a:buNone/>
              <a:defRPr/>
            </a:pPr>
            <a:endParaRPr lang="en-US">
              <a:latin typeface="Arial" charset="0"/>
              <a:ea typeface="+mn-ea"/>
            </a:endParaRPr>
          </a:p>
        </p:txBody>
      </p:sp>
      <p:sp>
        <p:nvSpPr>
          <p:cNvPr id="1032" name="Rectangle 7">
            <a:extLst>
              <a:ext uri="{FF2B5EF4-FFF2-40B4-BE49-F238E27FC236}">
                <a16:creationId xmlns:a16="http://schemas.microsoft.com/office/drawing/2014/main" id="{867E1B9F-6AFA-4E1F-8916-F11A73F55AD5}"/>
              </a:ext>
            </a:extLst>
          </p:cNvPr>
          <p:cNvSpPr>
            <a:spLocks noGrp="1" noChangeArrowheads="1"/>
          </p:cNvSpPr>
          <p:nvPr>
            <p:ph type="title"/>
          </p:nvPr>
        </p:nvSpPr>
        <p:spPr bwMode="auto">
          <a:xfrm>
            <a:off x="498475" y="484188"/>
            <a:ext cx="7551738"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1033" name="Rectangle 8">
            <a:extLst>
              <a:ext uri="{FF2B5EF4-FFF2-40B4-BE49-F238E27FC236}">
                <a16:creationId xmlns:a16="http://schemas.microsoft.com/office/drawing/2014/main" id="{BAF13050-8E70-4AC1-BE79-EA9A9283A50C}"/>
              </a:ext>
            </a:extLst>
          </p:cNvPr>
          <p:cNvSpPr>
            <a:spLocks noGrp="1" noChangeArrowheads="1"/>
          </p:cNvSpPr>
          <p:nvPr>
            <p:ph type="body" idx="1"/>
          </p:nvPr>
        </p:nvSpPr>
        <p:spPr bwMode="auto">
          <a:xfrm>
            <a:off x="498475" y="1981200"/>
            <a:ext cx="7551738"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057" name="Rectangle 9">
            <a:extLst>
              <a:ext uri="{FF2B5EF4-FFF2-40B4-BE49-F238E27FC236}">
                <a16:creationId xmlns:a16="http://schemas.microsoft.com/office/drawing/2014/main" id="{95BE3E40-1C7F-4E52-9642-8F4EE006C79E}"/>
              </a:ext>
            </a:extLst>
          </p:cNvPr>
          <p:cNvSpPr>
            <a:spLocks noGrp="1" noChangeArrowheads="1"/>
          </p:cNvSpPr>
          <p:nvPr>
            <p:ph type="dt"/>
          </p:nvPr>
        </p:nvSpPr>
        <p:spPr bwMode="auto">
          <a:xfrm>
            <a:off x="4800600" y="6426200"/>
            <a:ext cx="1227138" cy="36036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nSpc>
                <a:spcPct val="100000"/>
              </a:lnSpc>
              <a:buClr>
                <a:srgbClr val="595959"/>
              </a:buClr>
              <a:buFont typeface="Rockwell" charset="0"/>
              <a:buNone/>
              <a:tabLst>
                <a:tab pos="723900" algn="l"/>
              </a:tabLst>
              <a:defRPr sz="1100">
                <a:solidFill>
                  <a:srgbClr val="595959"/>
                </a:solidFill>
                <a:latin typeface="+mn-lt"/>
                <a:ea typeface="+mn-ea"/>
                <a:cs typeface="Lucida Sans Unicode" pitchFamily="34" charset="0"/>
              </a:defRPr>
            </a:lvl1pPr>
          </a:lstStyle>
          <a:p>
            <a:pPr>
              <a:defRPr/>
            </a:pPr>
            <a:r>
              <a:rPr lang="en-GB"/>
              <a:t>10/07/08</a:t>
            </a:r>
          </a:p>
        </p:txBody>
      </p:sp>
      <p:sp>
        <p:nvSpPr>
          <p:cNvPr id="2058" name="Rectangle 10">
            <a:extLst>
              <a:ext uri="{FF2B5EF4-FFF2-40B4-BE49-F238E27FC236}">
                <a16:creationId xmlns:a16="http://schemas.microsoft.com/office/drawing/2014/main" id="{5A47B0B4-E364-4D92-8ECD-88F5530F800F}"/>
              </a:ext>
            </a:extLst>
          </p:cNvPr>
          <p:cNvSpPr>
            <a:spLocks noGrp="1" noChangeArrowheads="1"/>
          </p:cNvSpPr>
          <p:nvPr>
            <p:ph type="ftr"/>
          </p:nvPr>
        </p:nvSpPr>
        <p:spPr bwMode="auto">
          <a:xfrm>
            <a:off x="6311900" y="6426200"/>
            <a:ext cx="2611438" cy="36036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595959"/>
              </a:buClr>
              <a:buFont typeface="Rockwell" charset="0"/>
              <a:buNone/>
              <a:tabLst>
                <a:tab pos="723900" algn="l"/>
                <a:tab pos="1447800" algn="l"/>
                <a:tab pos="2171700" algn="l"/>
              </a:tabLst>
              <a:defRPr sz="1100">
                <a:solidFill>
                  <a:srgbClr val="595959"/>
                </a:solidFill>
                <a:latin typeface="+mn-lt"/>
                <a:ea typeface="+mn-ea"/>
                <a:cs typeface="Lucida Sans Unicode" pitchFamily="34" charset="0"/>
              </a:defRPr>
            </a:lvl1pPr>
          </a:lstStyle>
          <a:p>
            <a:pPr>
              <a:defRPr/>
            </a:pPr>
            <a:r>
              <a:rPr lang="en-GB"/>
              <a:t>Slide </a:t>
            </a: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p:txStyles>
    <p:titleStyle>
      <a:lvl1pPr algn="l" defTabSz="449263" rtl="0" eaLnBrk="0" fontAlgn="base" hangingPunct="0">
        <a:lnSpc>
          <a:spcPct val="103000"/>
        </a:lnSpc>
        <a:spcBef>
          <a:spcPct val="0"/>
        </a:spcBef>
        <a:spcAft>
          <a:spcPct val="0"/>
        </a:spcAft>
        <a:buClr>
          <a:srgbClr val="663366"/>
        </a:buClr>
        <a:buSzPct val="100000"/>
        <a:buFont typeface="Rockwell" panose="02060603020205020403" pitchFamily="18" charset="0"/>
        <a:defRPr sz="3600">
          <a:solidFill>
            <a:srgbClr val="663366"/>
          </a:solidFill>
          <a:latin typeface="+mj-lt"/>
          <a:ea typeface="+mj-ea"/>
          <a:cs typeface="+mj-cs"/>
        </a:defRPr>
      </a:lvl1pPr>
      <a:lvl2pPr algn="l" defTabSz="449263" rtl="0" eaLnBrk="0" fontAlgn="base" hangingPunct="0">
        <a:lnSpc>
          <a:spcPct val="103000"/>
        </a:lnSpc>
        <a:spcBef>
          <a:spcPct val="0"/>
        </a:spcBef>
        <a:spcAft>
          <a:spcPct val="0"/>
        </a:spcAft>
        <a:buClr>
          <a:srgbClr val="663366"/>
        </a:buClr>
        <a:buSzPct val="100000"/>
        <a:buFont typeface="Rockwell" panose="02060603020205020403" pitchFamily="18" charset="0"/>
        <a:defRPr sz="3600">
          <a:solidFill>
            <a:srgbClr val="663366"/>
          </a:solidFill>
          <a:latin typeface="Rockwell" charset="0"/>
          <a:ea typeface="ＭＳ Ｐゴシック" pitchFamily="-108" charset="-128"/>
        </a:defRPr>
      </a:lvl2pPr>
      <a:lvl3pPr algn="l" defTabSz="449263" rtl="0" eaLnBrk="0" fontAlgn="base" hangingPunct="0">
        <a:lnSpc>
          <a:spcPct val="103000"/>
        </a:lnSpc>
        <a:spcBef>
          <a:spcPct val="0"/>
        </a:spcBef>
        <a:spcAft>
          <a:spcPct val="0"/>
        </a:spcAft>
        <a:buClr>
          <a:srgbClr val="663366"/>
        </a:buClr>
        <a:buSzPct val="100000"/>
        <a:buFont typeface="Rockwell" panose="02060603020205020403" pitchFamily="18" charset="0"/>
        <a:defRPr sz="3600">
          <a:solidFill>
            <a:srgbClr val="663366"/>
          </a:solidFill>
          <a:latin typeface="Rockwell" charset="0"/>
          <a:ea typeface="ＭＳ Ｐゴシック" pitchFamily="-108" charset="-128"/>
        </a:defRPr>
      </a:lvl3pPr>
      <a:lvl4pPr algn="l" defTabSz="449263" rtl="0" eaLnBrk="0" fontAlgn="base" hangingPunct="0">
        <a:lnSpc>
          <a:spcPct val="103000"/>
        </a:lnSpc>
        <a:spcBef>
          <a:spcPct val="0"/>
        </a:spcBef>
        <a:spcAft>
          <a:spcPct val="0"/>
        </a:spcAft>
        <a:buClr>
          <a:srgbClr val="663366"/>
        </a:buClr>
        <a:buSzPct val="100000"/>
        <a:buFont typeface="Rockwell" panose="02060603020205020403" pitchFamily="18" charset="0"/>
        <a:defRPr sz="3600">
          <a:solidFill>
            <a:srgbClr val="663366"/>
          </a:solidFill>
          <a:latin typeface="Rockwell" charset="0"/>
          <a:ea typeface="ＭＳ Ｐゴシック" pitchFamily="-108" charset="-128"/>
        </a:defRPr>
      </a:lvl4pPr>
      <a:lvl5pPr algn="l" defTabSz="449263" rtl="0" eaLnBrk="0" fontAlgn="base" hangingPunct="0">
        <a:lnSpc>
          <a:spcPct val="103000"/>
        </a:lnSpc>
        <a:spcBef>
          <a:spcPct val="0"/>
        </a:spcBef>
        <a:spcAft>
          <a:spcPct val="0"/>
        </a:spcAft>
        <a:buClr>
          <a:srgbClr val="663366"/>
        </a:buClr>
        <a:buSzPct val="100000"/>
        <a:buFont typeface="Rockwell" panose="02060603020205020403" pitchFamily="18" charset="0"/>
        <a:defRPr sz="3600">
          <a:solidFill>
            <a:srgbClr val="663366"/>
          </a:solidFill>
          <a:latin typeface="Rockwell" charset="0"/>
          <a:ea typeface="ＭＳ Ｐゴシック" pitchFamily="-108" charset="-128"/>
        </a:defRPr>
      </a:lvl5pPr>
      <a:lvl6pPr marL="457200" algn="l" defTabSz="449263" rtl="0" eaLnBrk="0" fontAlgn="base" hangingPunct="0">
        <a:lnSpc>
          <a:spcPct val="103000"/>
        </a:lnSpc>
        <a:spcBef>
          <a:spcPct val="0"/>
        </a:spcBef>
        <a:spcAft>
          <a:spcPct val="0"/>
        </a:spcAft>
        <a:buClr>
          <a:srgbClr val="663366"/>
        </a:buClr>
        <a:buSzPct val="100000"/>
        <a:buFont typeface="Rockwell" charset="0"/>
        <a:defRPr sz="3600">
          <a:solidFill>
            <a:srgbClr val="663366"/>
          </a:solidFill>
          <a:latin typeface="Rockwell" charset="0"/>
          <a:ea typeface="ＭＳ Ｐゴシック" pitchFamily="-108" charset="-128"/>
        </a:defRPr>
      </a:lvl6pPr>
      <a:lvl7pPr marL="914400" algn="l" defTabSz="449263" rtl="0" eaLnBrk="0" fontAlgn="base" hangingPunct="0">
        <a:lnSpc>
          <a:spcPct val="103000"/>
        </a:lnSpc>
        <a:spcBef>
          <a:spcPct val="0"/>
        </a:spcBef>
        <a:spcAft>
          <a:spcPct val="0"/>
        </a:spcAft>
        <a:buClr>
          <a:srgbClr val="663366"/>
        </a:buClr>
        <a:buSzPct val="100000"/>
        <a:buFont typeface="Rockwell" charset="0"/>
        <a:defRPr sz="3600">
          <a:solidFill>
            <a:srgbClr val="663366"/>
          </a:solidFill>
          <a:latin typeface="Rockwell" charset="0"/>
          <a:ea typeface="ＭＳ Ｐゴシック" pitchFamily="-108" charset="-128"/>
        </a:defRPr>
      </a:lvl7pPr>
      <a:lvl8pPr marL="1371600" algn="l" defTabSz="449263" rtl="0" eaLnBrk="0" fontAlgn="base" hangingPunct="0">
        <a:lnSpc>
          <a:spcPct val="103000"/>
        </a:lnSpc>
        <a:spcBef>
          <a:spcPct val="0"/>
        </a:spcBef>
        <a:spcAft>
          <a:spcPct val="0"/>
        </a:spcAft>
        <a:buClr>
          <a:srgbClr val="663366"/>
        </a:buClr>
        <a:buSzPct val="100000"/>
        <a:buFont typeface="Rockwell" charset="0"/>
        <a:defRPr sz="3600">
          <a:solidFill>
            <a:srgbClr val="663366"/>
          </a:solidFill>
          <a:latin typeface="Rockwell" charset="0"/>
          <a:ea typeface="ＭＳ Ｐゴシック" pitchFamily="-108" charset="-128"/>
        </a:defRPr>
      </a:lvl8pPr>
      <a:lvl9pPr marL="1828800" algn="l" defTabSz="449263" rtl="0" eaLnBrk="0" fontAlgn="base" hangingPunct="0">
        <a:lnSpc>
          <a:spcPct val="103000"/>
        </a:lnSpc>
        <a:spcBef>
          <a:spcPct val="0"/>
        </a:spcBef>
        <a:spcAft>
          <a:spcPct val="0"/>
        </a:spcAft>
        <a:buClr>
          <a:srgbClr val="663366"/>
        </a:buClr>
        <a:buSzPct val="100000"/>
        <a:buFont typeface="Rockwell" charset="0"/>
        <a:defRPr sz="3600">
          <a:solidFill>
            <a:srgbClr val="663366"/>
          </a:solidFill>
          <a:latin typeface="Rockwell" charset="0"/>
          <a:ea typeface="ＭＳ Ｐゴシック" pitchFamily="-108" charset="-128"/>
        </a:defRPr>
      </a:lvl9pPr>
    </p:titleStyle>
    <p:bodyStyle>
      <a:lvl1pPr marL="228600" indent="-228600" algn="l" defTabSz="449263" rtl="0" eaLnBrk="0" fontAlgn="base" hangingPunct="0">
        <a:lnSpc>
          <a:spcPct val="103000"/>
        </a:lnSpc>
        <a:spcBef>
          <a:spcPts val="2000"/>
        </a:spcBef>
        <a:spcAft>
          <a:spcPct val="0"/>
        </a:spcAft>
        <a:buClr>
          <a:srgbClr val="663366"/>
        </a:buClr>
        <a:buSzPct val="75000"/>
        <a:buFont typeface="Wingdings" panose="05000000000000000000" pitchFamily="2" charset="2"/>
        <a:buChar char=""/>
        <a:defRPr sz="2000">
          <a:solidFill>
            <a:srgbClr val="595959"/>
          </a:solidFill>
          <a:latin typeface="+mn-lt"/>
          <a:ea typeface="+mn-ea"/>
          <a:cs typeface="+mn-cs"/>
        </a:defRPr>
      </a:lvl1pPr>
      <a:lvl2pPr marL="457200" indent="-228600" algn="l" defTabSz="449263" rtl="0" eaLnBrk="0" fontAlgn="base" hangingPunct="0">
        <a:lnSpc>
          <a:spcPct val="103000"/>
        </a:lnSpc>
        <a:spcBef>
          <a:spcPts val="600"/>
        </a:spcBef>
        <a:spcAft>
          <a:spcPct val="0"/>
        </a:spcAft>
        <a:buClr>
          <a:srgbClr val="B870B8"/>
        </a:buClr>
        <a:buSzPct val="75000"/>
        <a:buFont typeface="Wingdings" panose="05000000000000000000" pitchFamily="2" charset="2"/>
        <a:buChar char=""/>
        <a:defRPr>
          <a:solidFill>
            <a:srgbClr val="595959"/>
          </a:solidFill>
          <a:latin typeface="+mn-lt"/>
          <a:ea typeface="+mn-ea"/>
        </a:defRPr>
      </a:lvl2pPr>
      <a:lvl3pPr marL="685800" indent="-228600" algn="l" defTabSz="449263" rtl="0" eaLnBrk="0" fontAlgn="base" hangingPunct="0">
        <a:lnSpc>
          <a:spcPct val="103000"/>
        </a:lnSpc>
        <a:spcBef>
          <a:spcPts val="600"/>
        </a:spcBef>
        <a:spcAft>
          <a:spcPct val="0"/>
        </a:spcAft>
        <a:buClr>
          <a:srgbClr val="663366"/>
        </a:buClr>
        <a:buSzPct val="75000"/>
        <a:buFont typeface="Wingdings" panose="05000000000000000000" pitchFamily="2" charset="2"/>
        <a:buChar char=""/>
        <a:defRPr>
          <a:solidFill>
            <a:srgbClr val="595959"/>
          </a:solidFill>
          <a:latin typeface="+mn-lt"/>
          <a:ea typeface="+mn-ea"/>
        </a:defRPr>
      </a:lvl3pPr>
      <a:lvl4pPr marL="914400" indent="-228600" algn="l" defTabSz="449263" rtl="0" eaLnBrk="0" fontAlgn="base" hangingPunct="0">
        <a:lnSpc>
          <a:spcPct val="103000"/>
        </a:lnSpc>
        <a:spcBef>
          <a:spcPts val="600"/>
        </a:spcBef>
        <a:spcAft>
          <a:spcPct val="0"/>
        </a:spcAft>
        <a:buClr>
          <a:srgbClr val="B870B8"/>
        </a:buClr>
        <a:buSzPct val="75000"/>
        <a:buFont typeface="Wingdings" panose="05000000000000000000" pitchFamily="2" charset="2"/>
        <a:buChar char=""/>
        <a:defRPr>
          <a:solidFill>
            <a:srgbClr val="595959"/>
          </a:solidFill>
          <a:latin typeface="+mn-lt"/>
          <a:ea typeface="+mn-ea"/>
        </a:defRPr>
      </a:lvl4pPr>
      <a:lvl5pPr marL="1143000" indent="-228600" algn="l" defTabSz="449263" rtl="0" eaLnBrk="0" fontAlgn="base" hangingPunct="0">
        <a:lnSpc>
          <a:spcPct val="103000"/>
        </a:lnSpc>
        <a:spcBef>
          <a:spcPts val="600"/>
        </a:spcBef>
        <a:spcAft>
          <a:spcPct val="0"/>
        </a:spcAft>
        <a:buClr>
          <a:srgbClr val="B870B8"/>
        </a:buClr>
        <a:buSzPct val="75000"/>
        <a:buFont typeface="Wingdings" panose="05000000000000000000" pitchFamily="2" charset="2"/>
        <a:buChar char=""/>
        <a:defRPr>
          <a:solidFill>
            <a:srgbClr val="595959"/>
          </a:solidFill>
          <a:latin typeface="+mn-lt"/>
          <a:ea typeface="+mn-ea"/>
        </a:defRPr>
      </a:lvl5pPr>
      <a:lvl6pPr marL="1600200" indent="-228600" algn="l" defTabSz="449263" rtl="0" eaLnBrk="0" fontAlgn="base" hangingPunct="0">
        <a:lnSpc>
          <a:spcPct val="103000"/>
        </a:lnSpc>
        <a:spcBef>
          <a:spcPts val="600"/>
        </a:spcBef>
        <a:spcAft>
          <a:spcPct val="0"/>
        </a:spcAft>
        <a:buClr>
          <a:srgbClr val="B870B8"/>
        </a:buClr>
        <a:buSzPct val="75000"/>
        <a:buFont typeface="Wingdings" pitchFamily="2" charset="2"/>
        <a:buChar char=""/>
        <a:defRPr>
          <a:solidFill>
            <a:srgbClr val="595959"/>
          </a:solidFill>
          <a:latin typeface="+mn-lt"/>
          <a:ea typeface="+mn-ea"/>
        </a:defRPr>
      </a:lvl6pPr>
      <a:lvl7pPr marL="2057400" indent="-228600" algn="l" defTabSz="449263" rtl="0" eaLnBrk="0" fontAlgn="base" hangingPunct="0">
        <a:lnSpc>
          <a:spcPct val="103000"/>
        </a:lnSpc>
        <a:spcBef>
          <a:spcPts val="600"/>
        </a:spcBef>
        <a:spcAft>
          <a:spcPct val="0"/>
        </a:spcAft>
        <a:buClr>
          <a:srgbClr val="B870B8"/>
        </a:buClr>
        <a:buSzPct val="75000"/>
        <a:buFont typeface="Wingdings" pitchFamily="2" charset="2"/>
        <a:buChar char=""/>
        <a:defRPr>
          <a:solidFill>
            <a:srgbClr val="595959"/>
          </a:solidFill>
          <a:latin typeface="+mn-lt"/>
          <a:ea typeface="+mn-ea"/>
        </a:defRPr>
      </a:lvl7pPr>
      <a:lvl8pPr marL="2514600" indent="-228600" algn="l" defTabSz="449263" rtl="0" eaLnBrk="0" fontAlgn="base" hangingPunct="0">
        <a:lnSpc>
          <a:spcPct val="103000"/>
        </a:lnSpc>
        <a:spcBef>
          <a:spcPts val="600"/>
        </a:spcBef>
        <a:spcAft>
          <a:spcPct val="0"/>
        </a:spcAft>
        <a:buClr>
          <a:srgbClr val="B870B8"/>
        </a:buClr>
        <a:buSzPct val="75000"/>
        <a:buFont typeface="Wingdings" pitchFamily="2" charset="2"/>
        <a:buChar char=""/>
        <a:defRPr>
          <a:solidFill>
            <a:srgbClr val="595959"/>
          </a:solidFill>
          <a:latin typeface="+mn-lt"/>
          <a:ea typeface="+mn-ea"/>
        </a:defRPr>
      </a:lvl8pPr>
      <a:lvl9pPr marL="2971800" indent="-228600" algn="l" defTabSz="449263" rtl="0" eaLnBrk="0" fontAlgn="base" hangingPunct="0">
        <a:lnSpc>
          <a:spcPct val="103000"/>
        </a:lnSpc>
        <a:spcBef>
          <a:spcPts val="600"/>
        </a:spcBef>
        <a:spcAft>
          <a:spcPct val="0"/>
        </a:spcAft>
        <a:buClr>
          <a:srgbClr val="B870B8"/>
        </a:buClr>
        <a:buSzPct val="75000"/>
        <a:buFont typeface="Wingdings" pitchFamily="2" charset="2"/>
        <a:buChar char=""/>
        <a:defRPr>
          <a:solidFill>
            <a:srgbClr val="595959"/>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0E4F25BA-2E2C-4B7F-930C-19423ECD5FCD}"/>
              </a:ext>
            </a:extLst>
          </p:cNvPr>
          <p:cNvSpPr>
            <a:spLocks noChangeArrowheads="1"/>
          </p:cNvSpPr>
          <p:nvPr/>
        </p:nvSpPr>
        <p:spPr bwMode="auto">
          <a:xfrm>
            <a:off x="8210550" y="282575"/>
            <a:ext cx="641350" cy="1600200"/>
          </a:xfrm>
          <a:prstGeom prst="rect">
            <a:avLst/>
          </a:prstGeom>
          <a:solidFill>
            <a:srgbClr val="663366"/>
          </a:solidFill>
          <a:ln w="9525">
            <a:noFill/>
            <a:round/>
            <a:headEnd/>
            <a:tailEnd/>
          </a:ln>
          <a:effectLst/>
        </p:spPr>
        <p:txBody>
          <a:bodyPr wrap="none" anchor="ctr"/>
          <a:lstStyle/>
          <a:p>
            <a:pPr>
              <a:buFont typeface="Arial" charset="0"/>
              <a:buNone/>
              <a:defRPr/>
            </a:pPr>
            <a:endParaRPr lang="en-US">
              <a:latin typeface="Arial" charset="0"/>
              <a:ea typeface="+mn-ea"/>
            </a:endParaRPr>
          </a:p>
        </p:txBody>
      </p:sp>
      <p:sp>
        <p:nvSpPr>
          <p:cNvPr id="3074" name="Text Box 2">
            <a:extLst>
              <a:ext uri="{FF2B5EF4-FFF2-40B4-BE49-F238E27FC236}">
                <a16:creationId xmlns:a16="http://schemas.microsoft.com/office/drawing/2014/main" id="{6B7A7E1D-CBD0-44F7-800D-6DEA7FFC02A7}"/>
              </a:ext>
            </a:extLst>
          </p:cNvPr>
          <p:cNvSpPr txBox="1">
            <a:spLocks noChangeArrowheads="1"/>
          </p:cNvSpPr>
          <p:nvPr/>
        </p:nvSpPr>
        <p:spPr bwMode="auto">
          <a:xfrm>
            <a:off x="223838" y="228600"/>
            <a:ext cx="260350" cy="549275"/>
          </a:xfrm>
          <a:prstGeom prst="rect">
            <a:avLst/>
          </a:prstGeom>
          <a:noFill/>
          <a:ln w="9525">
            <a:noFill/>
            <a:round/>
            <a:headEnd/>
            <a:tailEnd/>
          </a:ln>
          <a:effectLst/>
        </p:spPr>
        <p:txBody>
          <a:bodyPr lIns="0" tIns="0" rIns="0" bIns="0">
            <a:spAutoFit/>
          </a:bodyPr>
          <a:lstStyle/>
          <a:p>
            <a:pPr>
              <a:lnSpc>
                <a:spcPct val="100000"/>
              </a:lnSpc>
              <a:buClr>
                <a:srgbClr val="B870B8"/>
              </a:buClr>
              <a:buFont typeface="Rockwel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3600" b="1">
                <a:solidFill>
                  <a:srgbClr val="B870B8"/>
                </a:solidFill>
                <a:latin typeface="Rockwell" charset="0"/>
                <a:ea typeface="+mn-ea"/>
              </a:rPr>
              <a:t>+</a:t>
            </a:r>
          </a:p>
        </p:txBody>
      </p:sp>
      <p:sp>
        <p:nvSpPr>
          <p:cNvPr id="3075" name="Rectangle 3">
            <a:extLst>
              <a:ext uri="{FF2B5EF4-FFF2-40B4-BE49-F238E27FC236}">
                <a16:creationId xmlns:a16="http://schemas.microsoft.com/office/drawing/2014/main" id="{61D0B07C-1040-465B-970B-7F09D169C0D1}"/>
              </a:ext>
            </a:extLst>
          </p:cNvPr>
          <p:cNvSpPr>
            <a:spLocks noChangeArrowheads="1"/>
          </p:cNvSpPr>
          <p:nvPr/>
        </p:nvSpPr>
        <p:spPr bwMode="auto">
          <a:xfrm>
            <a:off x="8067675" y="282575"/>
            <a:ext cx="92075" cy="1600200"/>
          </a:xfrm>
          <a:prstGeom prst="rect">
            <a:avLst/>
          </a:prstGeom>
          <a:solidFill>
            <a:srgbClr val="666699"/>
          </a:solidFill>
          <a:ln w="9525">
            <a:noFill/>
            <a:round/>
            <a:headEnd/>
            <a:tailEnd/>
          </a:ln>
          <a:effectLst/>
        </p:spPr>
        <p:txBody>
          <a:bodyPr wrap="none" anchor="ctr"/>
          <a:lstStyle/>
          <a:p>
            <a:pPr>
              <a:buFont typeface="Arial" charset="0"/>
              <a:buNone/>
              <a:defRPr/>
            </a:pPr>
            <a:endParaRPr lang="en-US">
              <a:latin typeface="Arial" charset="0"/>
              <a:ea typeface="+mn-ea"/>
            </a:endParaRPr>
          </a:p>
        </p:txBody>
      </p:sp>
      <p:sp>
        <p:nvSpPr>
          <p:cNvPr id="2053" name="Rectangle 4">
            <a:extLst>
              <a:ext uri="{FF2B5EF4-FFF2-40B4-BE49-F238E27FC236}">
                <a16:creationId xmlns:a16="http://schemas.microsoft.com/office/drawing/2014/main" id="{E0A8BBE7-CADF-4B71-A531-D5CF9DBADC33}"/>
              </a:ext>
            </a:extLst>
          </p:cNvPr>
          <p:cNvSpPr>
            <a:spLocks noGrp="1" noChangeArrowheads="1"/>
          </p:cNvSpPr>
          <p:nvPr>
            <p:ph type="title"/>
          </p:nvPr>
        </p:nvSpPr>
        <p:spPr bwMode="auto">
          <a:xfrm>
            <a:off x="498475" y="484188"/>
            <a:ext cx="7551738"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2054" name="Rectangle 5">
            <a:extLst>
              <a:ext uri="{FF2B5EF4-FFF2-40B4-BE49-F238E27FC236}">
                <a16:creationId xmlns:a16="http://schemas.microsoft.com/office/drawing/2014/main" id="{0167EBD5-0ABD-451C-B417-9B738497A73B}"/>
              </a:ext>
            </a:extLst>
          </p:cNvPr>
          <p:cNvSpPr>
            <a:spLocks noGrp="1" noChangeArrowheads="1"/>
          </p:cNvSpPr>
          <p:nvPr>
            <p:ph type="body" idx="1"/>
          </p:nvPr>
        </p:nvSpPr>
        <p:spPr bwMode="auto">
          <a:xfrm>
            <a:off x="498475" y="1981200"/>
            <a:ext cx="7551738"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3078" name="Rectangle 6">
            <a:extLst>
              <a:ext uri="{FF2B5EF4-FFF2-40B4-BE49-F238E27FC236}">
                <a16:creationId xmlns:a16="http://schemas.microsoft.com/office/drawing/2014/main" id="{D0767059-3625-401E-A9B9-AF93CA756F96}"/>
              </a:ext>
            </a:extLst>
          </p:cNvPr>
          <p:cNvSpPr>
            <a:spLocks noGrp="1" noChangeArrowheads="1"/>
          </p:cNvSpPr>
          <p:nvPr>
            <p:ph type="dt"/>
          </p:nvPr>
        </p:nvSpPr>
        <p:spPr bwMode="auto">
          <a:xfrm>
            <a:off x="6794500" y="6423025"/>
            <a:ext cx="2128838" cy="36036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595959"/>
              </a:buClr>
              <a:buFont typeface="Rockwell" charset="0"/>
              <a:buNone/>
              <a:tabLst>
                <a:tab pos="723900" algn="l"/>
                <a:tab pos="1447800" algn="l"/>
              </a:tabLst>
              <a:defRPr sz="1100">
                <a:solidFill>
                  <a:srgbClr val="595959"/>
                </a:solidFill>
                <a:latin typeface="+mn-lt"/>
                <a:ea typeface="+mn-ea"/>
                <a:cs typeface="Lucida Sans Unicode" pitchFamily="34" charset="0"/>
              </a:defRPr>
            </a:lvl1pPr>
          </a:lstStyle>
          <a:p>
            <a:pPr>
              <a:defRPr/>
            </a:pPr>
            <a:r>
              <a:rPr lang="en-GB"/>
              <a:t>10/07/08</a:t>
            </a:r>
          </a:p>
        </p:txBody>
      </p:sp>
      <p:sp>
        <p:nvSpPr>
          <p:cNvPr id="3079" name="Rectangle 7">
            <a:extLst>
              <a:ext uri="{FF2B5EF4-FFF2-40B4-BE49-F238E27FC236}">
                <a16:creationId xmlns:a16="http://schemas.microsoft.com/office/drawing/2014/main" id="{FF01BF96-A638-455F-A3DD-35AED80D7DE9}"/>
              </a:ext>
            </a:extLst>
          </p:cNvPr>
          <p:cNvSpPr>
            <a:spLocks noGrp="1" noChangeArrowheads="1"/>
          </p:cNvSpPr>
          <p:nvPr>
            <p:ph type="ftr"/>
          </p:nvPr>
        </p:nvSpPr>
        <p:spPr bwMode="auto">
          <a:xfrm>
            <a:off x="201613" y="6423025"/>
            <a:ext cx="6118225" cy="36036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nSpc>
                <a:spcPct val="100000"/>
              </a:lnSpc>
              <a:buClr>
                <a:srgbClr val="595959"/>
              </a:buClr>
              <a:buFont typeface="Rockwell" charset="0"/>
              <a:buNone/>
              <a:tabLst>
                <a:tab pos="723900" algn="l"/>
                <a:tab pos="1447800" algn="l"/>
                <a:tab pos="2171700" algn="l"/>
                <a:tab pos="2895600" algn="l"/>
                <a:tab pos="3619500" algn="l"/>
                <a:tab pos="4343400" algn="l"/>
                <a:tab pos="5067300" algn="l"/>
                <a:tab pos="5791200" algn="l"/>
              </a:tabLst>
              <a:defRPr sz="1100">
                <a:solidFill>
                  <a:srgbClr val="595959"/>
                </a:solidFill>
                <a:latin typeface="+mn-lt"/>
                <a:ea typeface="+mn-ea"/>
                <a:cs typeface="Lucida Sans Unicode" pitchFamily="34" charset="0"/>
              </a:defRPr>
            </a:lvl1pPr>
          </a:lstStyle>
          <a:p>
            <a:pPr>
              <a:defRPr/>
            </a:pPr>
            <a:r>
              <a:rPr lang="en-GB"/>
              <a:t>Slide </a:t>
            </a:r>
          </a:p>
        </p:txBody>
      </p:sp>
      <p:sp>
        <p:nvSpPr>
          <p:cNvPr id="3080" name="Rectangle 8">
            <a:extLst>
              <a:ext uri="{FF2B5EF4-FFF2-40B4-BE49-F238E27FC236}">
                <a16:creationId xmlns:a16="http://schemas.microsoft.com/office/drawing/2014/main" id="{094D6574-734B-4EC7-8D16-06DB4BB92174}"/>
              </a:ext>
            </a:extLst>
          </p:cNvPr>
          <p:cNvSpPr>
            <a:spLocks noGrp="1" noChangeArrowheads="1"/>
          </p:cNvSpPr>
          <p:nvPr>
            <p:ph type="sldNum"/>
          </p:nvPr>
        </p:nvSpPr>
        <p:spPr bwMode="auto">
          <a:xfrm>
            <a:off x="8305800" y="242888"/>
            <a:ext cx="549275" cy="36036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FFFFFF"/>
              </a:buClr>
              <a:buFont typeface="Rockwell" panose="02060603020205020403" pitchFamily="18" charset="0"/>
              <a:buNone/>
              <a:defRPr sz="1400">
                <a:solidFill>
                  <a:srgbClr val="FFFFFF"/>
                </a:solidFill>
                <a:latin typeface="Rockwell" panose="02060603020205020403" pitchFamily="18" charset="0"/>
                <a:cs typeface="Lucida Sans Unicode" panose="020B0602030504020204" pitchFamily="34" charset="0"/>
              </a:defRPr>
            </a:lvl1pPr>
          </a:lstStyle>
          <a:p>
            <a:fld id="{B7F84C48-6741-429E-890F-623B344B27FB}"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p:txStyles>
    <p:titleStyle>
      <a:lvl1pPr algn="l" defTabSz="449263" rtl="0" eaLnBrk="0" fontAlgn="base" hangingPunct="0">
        <a:lnSpc>
          <a:spcPct val="103000"/>
        </a:lnSpc>
        <a:spcBef>
          <a:spcPct val="0"/>
        </a:spcBef>
        <a:spcAft>
          <a:spcPct val="0"/>
        </a:spcAft>
        <a:buClr>
          <a:srgbClr val="663366"/>
        </a:buClr>
        <a:buSzPct val="100000"/>
        <a:buFont typeface="Rockwell" panose="02060603020205020403" pitchFamily="18" charset="0"/>
        <a:defRPr sz="3600">
          <a:solidFill>
            <a:srgbClr val="663366"/>
          </a:solidFill>
          <a:latin typeface="+mj-lt"/>
          <a:ea typeface="+mj-ea"/>
          <a:cs typeface="+mj-cs"/>
        </a:defRPr>
      </a:lvl1pPr>
      <a:lvl2pPr algn="l" defTabSz="449263" rtl="0" eaLnBrk="0" fontAlgn="base" hangingPunct="0">
        <a:lnSpc>
          <a:spcPct val="103000"/>
        </a:lnSpc>
        <a:spcBef>
          <a:spcPct val="0"/>
        </a:spcBef>
        <a:spcAft>
          <a:spcPct val="0"/>
        </a:spcAft>
        <a:buClr>
          <a:srgbClr val="663366"/>
        </a:buClr>
        <a:buSzPct val="100000"/>
        <a:buFont typeface="Rockwell" panose="02060603020205020403" pitchFamily="18" charset="0"/>
        <a:defRPr sz="3600">
          <a:solidFill>
            <a:srgbClr val="663366"/>
          </a:solidFill>
          <a:latin typeface="Rockwell" charset="0"/>
          <a:ea typeface="ＭＳ Ｐゴシック" pitchFamily="-108" charset="-128"/>
        </a:defRPr>
      </a:lvl2pPr>
      <a:lvl3pPr algn="l" defTabSz="449263" rtl="0" eaLnBrk="0" fontAlgn="base" hangingPunct="0">
        <a:lnSpc>
          <a:spcPct val="103000"/>
        </a:lnSpc>
        <a:spcBef>
          <a:spcPct val="0"/>
        </a:spcBef>
        <a:spcAft>
          <a:spcPct val="0"/>
        </a:spcAft>
        <a:buClr>
          <a:srgbClr val="663366"/>
        </a:buClr>
        <a:buSzPct val="100000"/>
        <a:buFont typeface="Rockwell" panose="02060603020205020403" pitchFamily="18" charset="0"/>
        <a:defRPr sz="3600">
          <a:solidFill>
            <a:srgbClr val="663366"/>
          </a:solidFill>
          <a:latin typeface="Rockwell" charset="0"/>
          <a:ea typeface="ＭＳ Ｐゴシック" pitchFamily="-108" charset="-128"/>
        </a:defRPr>
      </a:lvl3pPr>
      <a:lvl4pPr algn="l" defTabSz="449263" rtl="0" eaLnBrk="0" fontAlgn="base" hangingPunct="0">
        <a:lnSpc>
          <a:spcPct val="103000"/>
        </a:lnSpc>
        <a:spcBef>
          <a:spcPct val="0"/>
        </a:spcBef>
        <a:spcAft>
          <a:spcPct val="0"/>
        </a:spcAft>
        <a:buClr>
          <a:srgbClr val="663366"/>
        </a:buClr>
        <a:buSzPct val="100000"/>
        <a:buFont typeface="Rockwell" panose="02060603020205020403" pitchFamily="18" charset="0"/>
        <a:defRPr sz="3600">
          <a:solidFill>
            <a:srgbClr val="663366"/>
          </a:solidFill>
          <a:latin typeface="Rockwell" charset="0"/>
          <a:ea typeface="ＭＳ Ｐゴシック" pitchFamily="-108" charset="-128"/>
        </a:defRPr>
      </a:lvl4pPr>
      <a:lvl5pPr algn="l" defTabSz="449263" rtl="0" eaLnBrk="0" fontAlgn="base" hangingPunct="0">
        <a:lnSpc>
          <a:spcPct val="103000"/>
        </a:lnSpc>
        <a:spcBef>
          <a:spcPct val="0"/>
        </a:spcBef>
        <a:spcAft>
          <a:spcPct val="0"/>
        </a:spcAft>
        <a:buClr>
          <a:srgbClr val="663366"/>
        </a:buClr>
        <a:buSzPct val="100000"/>
        <a:buFont typeface="Rockwell" panose="02060603020205020403" pitchFamily="18" charset="0"/>
        <a:defRPr sz="3600">
          <a:solidFill>
            <a:srgbClr val="663366"/>
          </a:solidFill>
          <a:latin typeface="Rockwell" charset="0"/>
          <a:ea typeface="ＭＳ Ｐゴシック" pitchFamily="-108" charset="-128"/>
        </a:defRPr>
      </a:lvl5pPr>
      <a:lvl6pPr marL="457200" algn="l" defTabSz="449263" rtl="0" eaLnBrk="0" fontAlgn="base" hangingPunct="0">
        <a:lnSpc>
          <a:spcPct val="103000"/>
        </a:lnSpc>
        <a:spcBef>
          <a:spcPct val="0"/>
        </a:spcBef>
        <a:spcAft>
          <a:spcPct val="0"/>
        </a:spcAft>
        <a:buClr>
          <a:srgbClr val="663366"/>
        </a:buClr>
        <a:buSzPct val="100000"/>
        <a:buFont typeface="Rockwell" charset="0"/>
        <a:defRPr sz="3600">
          <a:solidFill>
            <a:srgbClr val="663366"/>
          </a:solidFill>
          <a:latin typeface="Rockwell" charset="0"/>
          <a:ea typeface="ＭＳ Ｐゴシック" pitchFamily="-108" charset="-128"/>
        </a:defRPr>
      </a:lvl6pPr>
      <a:lvl7pPr marL="914400" algn="l" defTabSz="449263" rtl="0" eaLnBrk="0" fontAlgn="base" hangingPunct="0">
        <a:lnSpc>
          <a:spcPct val="103000"/>
        </a:lnSpc>
        <a:spcBef>
          <a:spcPct val="0"/>
        </a:spcBef>
        <a:spcAft>
          <a:spcPct val="0"/>
        </a:spcAft>
        <a:buClr>
          <a:srgbClr val="663366"/>
        </a:buClr>
        <a:buSzPct val="100000"/>
        <a:buFont typeface="Rockwell" charset="0"/>
        <a:defRPr sz="3600">
          <a:solidFill>
            <a:srgbClr val="663366"/>
          </a:solidFill>
          <a:latin typeface="Rockwell" charset="0"/>
          <a:ea typeface="ＭＳ Ｐゴシック" pitchFamily="-108" charset="-128"/>
        </a:defRPr>
      </a:lvl7pPr>
      <a:lvl8pPr marL="1371600" algn="l" defTabSz="449263" rtl="0" eaLnBrk="0" fontAlgn="base" hangingPunct="0">
        <a:lnSpc>
          <a:spcPct val="103000"/>
        </a:lnSpc>
        <a:spcBef>
          <a:spcPct val="0"/>
        </a:spcBef>
        <a:spcAft>
          <a:spcPct val="0"/>
        </a:spcAft>
        <a:buClr>
          <a:srgbClr val="663366"/>
        </a:buClr>
        <a:buSzPct val="100000"/>
        <a:buFont typeface="Rockwell" charset="0"/>
        <a:defRPr sz="3600">
          <a:solidFill>
            <a:srgbClr val="663366"/>
          </a:solidFill>
          <a:latin typeface="Rockwell" charset="0"/>
          <a:ea typeface="ＭＳ Ｐゴシック" pitchFamily="-108" charset="-128"/>
        </a:defRPr>
      </a:lvl8pPr>
      <a:lvl9pPr marL="1828800" algn="l" defTabSz="449263" rtl="0" eaLnBrk="0" fontAlgn="base" hangingPunct="0">
        <a:lnSpc>
          <a:spcPct val="103000"/>
        </a:lnSpc>
        <a:spcBef>
          <a:spcPct val="0"/>
        </a:spcBef>
        <a:spcAft>
          <a:spcPct val="0"/>
        </a:spcAft>
        <a:buClr>
          <a:srgbClr val="663366"/>
        </a:buClr>
        <a:buSzPct val="100000"/>
        <a:buFont typeface="Rockwell" charset="0"/>
        <a:defRPr sz="3600">
          <a:solidFill>
            <a:srgbClr val="663366"/>
          </a:solidFill>
          <a:latin typeface="Rockwell" charset="0"/>
          <a:ea typeface="ＭＳ Ｐゴシック" pitchFamily="-108" charset="-128"/>
        </a:defRPr>
      </a:lvl9pPr>
    </p:titleStyle>
    <p:bodyStyle>
      <a:lvl1pPr marL="228600" indent="-228600" algn="l" defTabSz="449263" rtl="0" eaLnBrk="0" fontAlgn="base" hangingPunct="0">
        <a:lnSpc>
          <a:spcPct val="103000"/>
        </a:lnSpc>
        <a:spcBef>
          <a:spcPts val="2000"/>
        </a:spcBef>
        <a:spcAft>
          <a:spcPct val="0"/>
        </a:spcAft>
        <a:buClr>
          <a:srgbClr val="663366"/>
        </a:buClr>
        <a:buSzPct val="75000"/>
        <a:buFont typeface="Wingdings" panose="05000000000000000000" pitchFamily="2" charset="2"/>
        <a:buChar char=""/>
        <a:defRPr sz="2000">
          <a:solidFill>
            <a:srgbClr val="595959"/>
          </a:solidFill>
          <a:latin typeface="+mn-lt"/>
          <a:ea typeface="+mn-ea"/>
          <a:cs typeface="+mn-cs"/>
        </a:defRPr>
      </a:lvl1pPr>
      <a:lvl2pPr marL="457200" indent="-228600" algn="l" defTabSz="449263" rtl="0" eaLnBrk="0" fontAlgn="base" hangingPunct="0">
        <a:lnSpc>
          <a:spcPct val="103000"/>
        </a:lnSpc>
        <a:spcBef>
          <a:spcPts val="600"/>
        </a:spcBef>
        <a:spcAft>
          <a:spcPct val="0"/>
        </a:spcAft>
        <a:buClr>
          <a:srgbClr val="B870B8"/>
        </a:buClr>
        <a:buSzPct val="75000"/>
        <a:buFont typeface="Wingdings" panose="05000000000000000000" pitchFamily="2" charset="2"/>
        <a:buChar char=""/>
        <a:defRPr>
          <a:solidFill>
            <a:srgbClr val="595959"/>
          </a:solidFill>
          <a:latin typeface="+mn-lt"/>
          <a:ea typeface="+mn-ea"/>
        </a:defRPr>
      </a:lvl2pPr>
      <a:lvl3pPr marL="685800" indent="-228600" algn="l" defTabSz="449263" rtl="0" eaLnBrk="0" fontAlgn="base" hangingPunct="0">
        <a:lnSpc>
          <a:spcPct val="103000"/>
        </a:lnSpc>
        <a:spcBef>
          <a:spcPts val="600"/>
        </a:spcBef>
        <a:spcAft>
          <a:spcPct val="0"/>
        </a:spcAft>
        <a:buClr>
          <a:srgbClr val="663366"/>
        </a:buClr>
        <a:buSzPct val="75000"/>
        <a:buFont typeface="Wingdings" panose="05000000000000000000" pitchFamily="2" charset="2"/>
        <a:buChar char=""/>
        <a:defRPr>
          <a:solidFill>
            <a:srgbClr val="595959"/>
          </a:solidFill>
          <a:latin typeface="+mn-lt"/>
          <a:ea typeface="+mn-ea"/>
        </a:defRPr>
      </a:lvl3pPr>
      <a:lvl4pPr marL="914400" indent="-228600" algn="l" defTabSz="449263" rtl="0" eaLnBrk="0" fontAlgn="base" hangingPunct="0">
        <a:lnSpc>
          <a:spcPct val="103000"/>
        </a:lnSpc>
        <a:spcBef>
          <a:spcPts val="600"/>
        </a:spcBef>
        <a:spcAft>
          <a:spcPct val="0"/>
        </a:spcAft>
        <a:buClr>
          <a:srgbClr val="B870B8"/>
        </a:buClr>
        <a:buSzPct val="75000"/>
        <a:buFont typeface="Wingdings" panose="05000000000000000000" pitchFamily="2" charset="2"/>
        <a:buChar char=""/>
        <a:defRPr>
          <a:solidFill>
            <a:srgbClr val="595959"/>
          </a:solidFill>
          <a:latin typeface="+mn-lt"/>
          <a:ea typeface="+mn-ea"/>
        </a:defRPr>
      </a:lvl4pPr>
      <a:lvl5pPr marL="1143000" indent="-228600" algn="l" defTabSz="449263" rtl="0" eaLnBrk="0" fontAlgn="base" hangingPunct="0">
        <a:lnSpc>
          <a:spcPct val="103000"/>
        </a:lnSpc>
        <a:spcBef>
          <a:spcPts val="600"/>
        </a:spcBef>
        <a:spcAft>
          <a:spcPct val="0"/>
        </a:spcAft>
        <a:buClr>
          <a:srgbClr val="B870B8"/>
        </a:buClr>
        <a:buSzPct val="75000"/>
        <a:buFont typeface="Wingdings" panose="05000000000000000000" pitchFamily="2" charset="2"/>
        <a:buChar char=""/>
        <a:defRPr>
          <a:solidFill>
            <a:srgbClr val="595959"/>
          </a:solidFill>
          <a:latin typeface="+mn-lt"/>
          <a:ea typeface="+mn-ea"/>
        </a:defRPr>
      </a:lvl5pPr>
      <a:lvl6pPr marL="1600200" indent="-228600" algn="l" defTabSz="449263" rtl="0" eaLnBrk="0" fontAlgn="base" hangingPunct="0">
        <a:lnSpc>
          <a:spcPct val="103000"/>
        </a:lnSpc>
        <a:spcBef>
          <a:spcPts val="600"/>
        </a:spcBef>
        <a:spcAft>
          <a:spcPct val="0"/>
        </a:spcAft>
        <a:buClr>
          <a:srgbClr val="B870B8"/>
        </a:buClr>
        <a:buSzPct val="75000"/>
        <a:buFont typeface="Wingdings" pitchFamily="2" charset="2"/>
        <a:buChar char=""/>
        <a:defRPr>
          <a:solidFill>
            <a:srgbClr val="595959"/>
          </a:solidFill>
          <a:latin typeface="+mn-lt"/>
          <a:ea typeface="+mn-ea"/>
        </a:defRPr>
      </a:lvl6pPr>
      <a:lvl7pPr marL="2057400" indent="-228600" algn="l" defTabSz="449263" rtl="0" eaLnBrk="0" fontAlgn="base" hangingPunct="0">
        <a:lnSpc>
          <a:spcPct val="103000"/>
        </a:lnSpc>
        <a:spcBef>
          <a:spcPts val="600"/>
        </a:spcBef>
        <a:spcAft>
          <a:spcPct val="0"/>
        </a:spcAft>
        <a:buClr>
          <a:srgbClr val="B870B8"/>
        </a:buClr>
        <a:buSzPct val="75000"/>
        <a:buFont typeface="Wingdings" pitchFamily="2" charset="2"/>
        <a:buChar char=""/>
        <a:defRPr>
          <a:solidFill>
            <a:srgbClr val="595959"/>
          </a:solidFill>
          <a:latin typeface="+mn-lt"/>
          <a:ea typeface="+mn-ea"/>
        </a:defRPr>
      </a:lvl7pPr>
      <a:lvl8pPr marL="2514600" indent="-228600" algn="l" defTabSz="449263" rtl="0" eaLnBrk="0" fontAlgn="base" hangingPunct="0">
        <a:lnSpc>
          <a:spcPct val="103000"/>
        </a:lnSpc>
        <a:spcBef>
          <a:spcPts val="600"/>
        </a:spcBef>
        <a:spcAft>
          <a:spcPct val="0"/>
        </a:spcAft>
        <a:buClr>
          <a:srgbClr val="B870B8"/>
        </a:buClr>
        <a:buSzPct val="75000"/>
        <a:buFont typeface="Wingdings" pitchFamily="2" charset="2"/>
        <a:buChar char=""/>
        <a:defRPr>
          <a:solidFill>
            <a:srgbClr val="595959"/>
          </a:solidFill>
          <a:latin typeface="+mn-lt"/>
          <a:ea typeface="+mn-ea"/>
        </a:defRPr>
      </a:lvl8pPr>
      <a:lvl9pPr marL="2971800" indent="-228600" algn="l" defTabSz="449263" rtl="0" eaLnBrk="0" fontAlgn="base" hangingPunct="0">
        <a:lnSpc>
          <a:spcPct val="103000"/>
        </a:lnSpc>
        <a:spcBef>
          <a:spcPts val="600"/>
        </a:spcBef>
        <a:spcAft>
          <a:spcPct val="0"/>
        </a:spcAft>
        <a:buClr>
          <a:srgbClr val="B870B8"/>
        </a:buClr>
        <a:buSzPct val="75000"/>
        <a:buFont typeface="Wingdings" pitchFamily="2" charset="2"/>
        <a:buChar char=""/>
        <a:defRPr>
          <a:solidFill>
            <a:srgbClr val="595959"/>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uxhints.com/visual-ui-design/gestalt-principles/" TargetMode="External"/><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C523C3EC-CB0A-4933-95FC-0505950B763A}"/>
              </a:ext>
            </a:extLst>
          </p:cNvPr>
          <p:cNvSpPr txBox="1">
            <a:spLocks noChangeArrowheads="1"/>
          </p:cNvSpPr>
          <p:nvPr/>
        </p:nvSpPr>
        <p:spPr bwMode="auto">
          <a:xfrm>
            <a:off x="4800600" y="4624388"/>
            <a:ext cx="4038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100000"/>
              </a:lnSpc>
              <a:buClr>
                <a:srgbClr val="663366"/>
              </a:buClr>
              <a:buFont typeface="Rockwell" panose="02060603020205020403" pitchFamily="18" charset="0"/>
              <a:buNone/>
            </a:pPr>
            <a:r>
              <a:rPr lang="en-GB" altLang="en-US" sz="2800" dirty="0">
                <a:solidFill>
                  <a:srgbClr val="663366"/>
                </a:solidFill>
              </a:rPr>
              <a:t>Human memory</a:t>
            </a:r>
          </a:p>
        </p:txBody>
      </p:sp>
      <p:sp>
        <p:nvSpPr>
          <p:cNvPr id="6147" name="Text Box 2">
            <a:extLst>
              <a:ext uri="{FF2B5EF4-FFF2-40B4-BE49-F238E27FC236}">
                <a16:creationId xmlns:a16="http://schemas.microsoft.com/office/drawing/2014/main" id="{DC97CBBF-EB59-4960-981A-E3A67D886F09}"/>
              </a:ext>
            </a:extLst>
          </p:cNvPr>
          <p:cNvSpPr txBox="1">
            <a:spLocks noChangeArrowheads="1"/>
          </p:cNvSpPr>
          <p:nvPr/>
        </p:nvSpPr>
        <p:spPr bwMode="auto">
          <a:xfrm>
            <a:off x="4800600" y="5187950"/>
            <a:ext cx="4038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100000"/>
              </a:lnSpc>
              <a:spcBef>
                <a:spcPts val="2000"/>
              </a:spcBef>
              <a:buClr>
                <a:srgbClr val="663366"/>
              </a:buClr>
              <a:buSzPct val="75000"/>
              <a:buFont typeface="Wingdings" panose="05000000000000000000" pitchFamily="2" charset="2"/>
              <a:buNone/>
            </a:pPr>
            <a:endParaRPr lang="en-GB" altLang="en-US" sz="2000" dirty="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7FFA384-F537-40E1-BE4B-00B3B420B8AF}"/>
              </a:ext>
            </a:extLst>
          </p:cNvPr>
          <p:cNvSpPr>
            <a:spLocks noGrp="1" noChangeArrowheads="1"/>
          </p:cNvSpPr>
          <p:nvPr>
            <p:ph type="title"/>
          </p:nvPr>
        </p:nvSpPr>
        <p:spPr/>
        <p:txBody>
          <a:bodyPr/>
          <a:lstStyle/>
          <a:p>
            <a:pPr eaLnBrk="1" hangingPunct="1"/>
            <a:r>
              <a:rPr lang="en-US" altLang="en-US"/>
              <a:t>Contributions of Gestalt Psychology</a:t>
            </a:r>
          </a:p>
        </p:txBody>
      </p:sp>
      <p:sp>
        <p:nvSpPr>
          <p:cNvPr id="14339" name="Rectangle 3">
            <a:extLst>
              <a:ext uri="{FF2B5EF4-FFF2-40B4-BE49-F238E27FC236}">
                <a16:creationId xmlns:a16="http://schemas.microsoft.com/office/drawing/2014/main" id="{CD1072EF-F43F-4568-94E8-0FFC1CFEF16B}"/>
              </a:ext>
            </a:extLst>
          </p:cNvPr>
          <p:cNvSpPr>
            <a:spLocks noGrp="1" noChangeArrowheads="1"/>
          </p:cNvSpPr>
          <p:nvPr>
            <p:ph type="body" idx="1"/>
          </p:nvPr>
        </p:nvSpPr>
        <p:spPr/>
        <p:txBody>
          <a:bodyPr/>
          <a:lstStyle/>
          <a:p>
            <a:pPr eaLnBrk="1" hangingPunct="1">
              <a:lnSpc>
                <a:spcPct val="90000"/>
              </a:lnSpc>
            </a:pPr>
            <a:r>
              <a:rPr lang="en-US" altLang="en-US" sz="2400"/>
              <a:t>Gestalt movement (</a:t>
            </a:r>
            <a:r>
              <a:rPr lang="en-US" altLang="en-US">
                <a:cs typeface="Times New Roman" panose="02020603050405020304" pitchFamily="18" charset="0"/>
              </a:rPr>
              <a:t>Kohler, Koffka, Wertheimer)</a:t>
            </a:r>
          </a:p>
          <a:p>
            <a:pPr eaLnBrk="1" hangingPunct="1">
              <a:lnSpc>
                <a:spcPct val="90000"/>
              </a:lnSpc>
            </a:pPr>
            <a:r>
              <a:rPr lang="en-US" altLang="en-US" sz="2400">
                <a:cs typeface="Times New Roman" panose="02020603050405020304" pitchFamily="18" charset="0"/>
              </a:rPr>
              <a:t>The whole is different that the sum of its parts.</a:t>
            </a:r>
          </a:p>
          <a:p>
            <a:pPr lvl="1" eaLnBrk="1" hangingPunct="1">
              <a:lnSpc>
                <a:spcPct val="90000"/>
              </a:lnSpc>
            </a:pPr>
            <a:r>
              <a:rPr lang="en-US" altLang="en-US" sz="2000">
                <a:cs typeface="Times New Roman" panose="02020603050405020304" pitchFamily="18" charset="0"/>
              </a:rPr>
              <a:t>Anti-reductionistic</a:t>
            </a:r>
          </a:p>
          <a:p>
            <a:pPr lvl="1" eaLnBrk="1" hangingPunct="1">
              <a:lnSpc>
                <a:spcPct val="90000"/>
              </a:lnSpc>
            </a:pPr>
            <a:r>
              <a:rPr lang="en-US" altLang="en-US" sz="2000">
                <a:cs typeface="Times New Roman" panose="02020603050405020304" pitchFamily="18" charset="0"/>
              </a:rPr>
              <a:t>But they did acknowledge the importance of understanding the components of thought.</a:t>
            </a:r>
          </a:p>
          <a:p>
            <a:pPr eaLnBrk="1" hangingPunct="1">
              <a:lnSpc>
                <a:spcPct val="90000"/>
              </a:lnSpc>
            </a:pPr>
            <a:r>
              <a:rPr lang="en-US" altLang="en-US" sz="2400">
                <a:cs typeface="Times New Roman" panose="02020603050405020304" pitchFamily="18" charset="0"/>
              </a:rPr>
              <a:t>Memory is influenced by the configuration of elements and context.</a:t>
            </a:r>
          </a:p>
          <a:p>
            <a:pPr eaLnBrk="1" hangingPunct="1">
              <a:lnSpc>
                <a:spcPct val="90000"/>
              </a:lnSpc>
            </a:pPr>
            <a:r>
              <a:rPr lang="en-US" altLang="en-US" sz="2400">
                <a:solidFill>
                  <a:srgbClr val="00B0F0"/>
                </a:solidFill>
                <a:cs typeface="Times New Roman" panose="02020603050405020304" pitchFamily="18" charset="0"/>
              </a:rPr>
              <a:t>Isomorphism</a:t>
            </a:r>
            <a:r>
              <a:rPr lang="en-US" altLang="en-US" sz="2400">
                <a:cs typeface="Times New Roman" panose="02020603050405020304" pitchFamily="18" charset="0"/>
              </a:rPr>
              <a:t> of mental representation – material is represented mentally in the same configuration as it exists in the world.</a:t>
            </a:r>
            <a:endParaRPr lang="en-US"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C07D-AD04-413E-8A6B-2A56ACBC68E6}"/>
              </a:ext>
            </a:extLst>
          </p:cNvPr>
          <p:cNvSpPr>
            <a:spLocks noGrp="1"/>
          </p:cNvSpPr>
          <p:nvPr>
            <p:ph type="title"/>
          </p:nvPr>
        </p:nvSpPr>
        <p:spPr/>
        <p:txBody>
          <a:bodyPr/>
          <a:lstStyle/>
          <a:p>
            <a:r>
              <a:rPr lang="en-US" dirty="0"/>
              <a:t>Gestalt: Impact of context</a:t>
            </a:r>
          </a:p>
        </p:txBody>
      </p:sp>
      <p:pic>
        <p:nvPicPr>
          <p:cNvPr id="7" name="Picture 6">
            <a:extLst>
              <a:ext uri="{FF2B5EF4-FFF2-40B4-BE49-F238E27FC236}">
                <a16:creationId xmlns:a16="http://schemas.microsoft.com/office/drawing/2014/main" id="{2144E057-F6FD-4877-B970-79D0ED34E797}"/>
              </a:ext>
            </a:extLst>
          </p:cNvPr>
          <p:cNvPicPr>
            <a:picLocks noChangeAspect="1"/>
          </p:cNvPicPr>
          <p:nvPr/>
        </p:nvPicPr>
        <p:blipFill>
          <a:blip r:embed="rId2"/>
          <a:stretch>
            <a:fillRect/>
          </a:stretch>
        </p:blipFill>
        <p:spPr>
          <a:xfrm>
            <a:off x="498475" y="1211264"/>
            <a:ext cx="6449789" cy="5017456"/>
          </a:xfrm>
          <a:prstGeom prst="rect">
            <a:avLst/>
          </a:prstGeom>
        </p:spPr>
      </p:pic>
      <p:sp>
        <p:nvSpPr>
          <p:cNvPr id="9" name="TextBox 8">
            <a:extLst>
              <a:ext uri="{FF2B5EF4-FFF2-40B4-BE49-F238E27FC236}">
                <a16:creationId xmlns:a16="http://schemas.microsoft.com/office/drawing/2014/main" id="{A46E1902-B925-4D5B-B14F-BD547804BEF1}"/>
              </a:ext>
            </a:extLst>
          </p:cNvPr>
          <p:cNvSpPr txBox="1"/>
          <p:nvPr/>
        </p:nvSpPr>
        <p:spPr>
          <a:xfrm>
            <a:off x="1716524" y="6214378"/>
            <a:ext cx="5015716" cy="254813"/>
          </a:xfrm>
          <a:prstGeom prst="rect">
            <a:avLst/>
          </a:prstGeom>
          <a:noFill/>
        </p:spPr>
        <p:txBody>
          <a:bodyPr wrap="square">
            <a:spAutoFit/>
          </a:bodyPr>
          <a:lstStyle/>
          <a:p>
            <a:r>
              <a:rPr lang="en-US" sz="1200" b="0" i="0" dirty="0">
                <a:solidFill>
                  <a:schemeClr val="tx1"/>
                </a:solidFill>
                <a:effectLst/>
                <a:latin typeface="Droid Serif"/>
              </a:rPr>
              <a:t>Image taken from: </a:t>
            </a:r>
            <a:r>
              <a:rPr lang="en-US" sz="1200" b="0" i="0" u="none" strike="noStrike" dirty="0">
                <a:solidFill>
                  <a:schemeClr val="tx1"/>
                </a:solidFill>
                <a:effectLst/>
                <a:latin typeface="Droid Serif"/>
                <a:hlinkClick r:id="rId3">
                  <a:extLst>
                    <a:ext uri="{A12FA001-AC4F-418D-AE19-62706E023703}">
                      <ahyp:hlinkClr xmlns:ahyp="http://schemas.microsoft.com/office/drawing/2018/hyperlinkcolor" val="tx"/>
                    </a:ext>
                  </a:extLst>
                </a:hlinkClick>
              </a:rPr>
              <a:t>https://uxhints.com/visual-ui-design/gestalt-principles/</a:t>
            </a:r>
            <a:endParaRPr lang="en-US" sz="1200" dirty="0">
              <a:solidFill>
                <a:schemeClr val="tx1"/>
              </a:solidFill>
            </a:endParaRPr>
          </a:p>
        </p:txBody>
      </p:sp>
    </p:spTree>
    <p:extLst>
      <p:ext uri="{BB962C8B-B14F-4D97-AF65-F5344CB8AC3E}">
        <p14:creationId xmlns:p14="http://schemas.microsoft.com/office/powerpoint/2010/main" val="2391423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86967C6-96F1-486E-9B81-D4B50593F705}"/>
              </a:ext>
            </a:extLst>
          </p:cNvPr>
          <p:cNvSpPr>
            <a:spLocks noGrp="1"/>
          </p:cNvSpPr>
          <p:nvPr>
            <p:ph type="ftr" idx="11"/>
          </p:nvPr>
        </p:nvSpPr>
        <p:spPr/>
        <p:txBody>
          <a:bodyPr/>
          <a:lstStyle/>
          <a:p>
            <a:pPr>
              <a:defRPr/>
            </a:pPr>
            <a:r>
              <a:rPr lang="en-GB"/>
              <a:t>Slide </a:t>
            </a:r>
          </a:p>
        </p:txBody>
      </p:sp>
      <p:pic>
        <p:nvPicPr>
          <p:cNvPr id="5" name="Picture 4">
            <a:extLst>
              <a:ext uri="{FF2B5EF4-FFF2-40B4-BE49-F238E27FC236}">
                <a16:creationId xmlns:a16="http://schemas.microsoft.com/office/drawing/2014/main" id="{0C0C275A-5B67-4D3B-A2EC-6B9F247552CA}"/>
              </a:ext>
            </a:extLst>
          </p:cNvPr>
          <p:cNvPicPr>
            <a:picLocks noChangeAspect="1"/>
          </p:cNvPicPr>
          <p:nvPr/>
        </p:nvPicPr>
        <p:blipFill>
          <a:blip r:embed="rId2"/>
          <a:stretch>
            <a:fillRect/>
          </a:stretch>
        </p:blipFill>
        <p:spPr>
          <a:xfrm>
            <a:off x="2514600" y="800100"/>
            <a:ext cx="4114800" cy="5257800"/>
          </a:xfrm>
          <a:prstGeom prst="rect">
            <a:avLst/>
          </a:prstGeom>
        </p:spPr>
      </p:pic>
    </p:spTree>
    <p:extLst>
      <p:ext uri="{BB962C8B-B14F-4D97-AF65-F5344CB8AC3E}">
        <p14:creationId xmlns:p14="http://schemas.microsoft.com/office/powerpoint/2010/main" val="425698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FB6D86D-0D44-4C2A-A2E9-D10047D65759}"/>
              </a:ext>
            </a:extLst>
          </p:cNvPr>
          <p:cNvSpPr>
            <a:spLocks noGrp="1"/>
          </p:cNvSpPr>
          <p:nvPr>
            <p:ph type="ftr" idx="11"/>
          </p:nvPr>
        </p:nvSpPr>
        <p:spPr/>
        <p:txBody>
          <a:bodyPr/>
          <a:lstStyle/>
          <a:p>
            <a:pPr>
              <a:defRPr/>
            </a:pPr>
            <a:r>
              <a:rPr lang="en-GB"/>
              <a:t>Slide </a:t>
            </a:r>
          </a:p>
        </p:txBody>
      </p:sp>
      <p:pic>
        <p:nvPicPr>
          <p:cNvPr id="5" name="Picture 4">
            <a:extLst>
              <a:ext uri="{FF2B5EF4-FFF2-40B4-BE49-F238E27FC236}">
                <a16:creationId xmlns:a16="http://schemas.microsoft.com/office/drawing/2014/main" id="{4FB09183-97CE-42A9-9F1B-B639C5ABF991}"/>
              </a:ext>
            </a:extLst>
          </p:cNvPr>
          <p:cNvPicPr>
            <a:picLocks noChangeAspect="1"/>
          </p:cNvPicPr>
          <p:nvPr/>
        </p:nvPicPr>
        <p:blipFill>
          <a:blip r:embed="rId2"/>
          <a:stretch>
            <a:fillRect/>
          </a:stretch>
        </p:blipFill>
        <p:spPr>
          <a:xfrm>
            <a:off x="2447925" y="871537"/>
            <a:ext cx="4248150" cy="5114925"/>
          </a:xfrm>
          <a:prstGeom prst="rect">
            <a:avLst/>
          </a:prstGeom>
        </p:spPr>
      </p:pic>
    </p:spTree>
    <p:extLst>
      <p:ext uri="{BB962C8B-B14F-4D97-AF65-F5344CB8AC3E}">
        <p14:creationId xmlns:p14="http://schemas.microsoft.com/office/powerpoint/2010/main" val="68918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74B4FB0-2D5F-49FE-AD22-477A047642CB}"/>
              </a:ext>
            </a:extLst>
          </p:cNvPr>
          <p:cNvSpPr>
            <a:spLocks noGrp="1" noChangeArrowheads="1"/>
          </p:cNvSpPr>
          <p:nvPr>
            <p:ph type="title"/>
          </p:nvPr>
        </p:nvSpPr>
        <p:spPr/>
        <p:txBody>
          <a:bodyPr/>
          <a:lstStyle/>
          <a:p>
            <a:pPr eaLnBrk="1" hangingPunct="1"/>
            <a:r>
              <a:rPr lang="en-US" altLang="en-US"/>
              <a:t>Behaviorism</a:t>
            </a:r>
          </a:p>
        </p:txBody>
      </p:sp>
      <p:sp>
        <p:nvSpPr>
          <p:cNvPr id="15363" name="Rectangle 3">
            <a:extLst>
              <a:ext uri="{FF2B5EF4-FFF2-40B4-BE49-F238E27FC236}">
                <a16:creationId xmlns:a16="http://schemas.microsoft.com/office/drawing/2014/main" id="{1FB5EDDB-B8C9-41D0-AD52-6F4FDA2FF728}"/>
              </a:ext>
            </a:extLst>
          </p:cNvPr>
          <p:cNvSpPr>
            <a:spLocks noGrp="1" noChangeArrowheads="1"/>
          </p:cNvSpPr>
          <p:nvPr>
            <p:ph type="body" idx="1"/>
          </p:nvPr>
        </p:nvSpPr>
        <p:spPr>
          <a:xfrm>
            <a:off x="498475" y="1981200"/>
            <a:ext cx="8105775" cy="4144963"/>
          </a:xfrm>
        </p:spPr>
        <p:txBody>
          <a:bodyPr/>
          <a:lstStyle/>
          <a:p>
            <a:pPr eaLnBrk="1" hangingPunct="1">
              <a:lnSpc>
                <a:spcPct val="90000"/>
              </a:lnSpc>
            </a:pPr>
            <a:r>
              <a:rPr lang="en-US" altLang="en-US" sz="2800" dirty="0"/>
              <a:t>Behaviorism (Pavlov, Thorndike)</a:t>
            </a:r>
          </a:p>
          <a:p>
            <a:pPr lvl="1" eaLnBrk="1" hangingPunct="1">
              <a:lnSpc>
                <a:spcPct val="90000"/>
              </a:lnSpc>
            </a:pPr>
            <a:r>
              <a:rPr lang="en-US" altLang="en-US" sz="2400" dirty="0">
                <a:cs typeface="Times New Roman" panose="02020603050405020304" pitchFamily="18" charset="0"/>
              </a:rPr>
              <a:t>Psychology should be the study of observable behavior not structure of mind. </a:t>
            </a:r>
          </a:p>
          <a:p>
            <a:pPr lvl="1" eaLnBrk="1" hangingPunct="1">
              <a:lnSpc>
                <a:spcPct val="90000"/>
              </a:lnSpc>
            </a:pPr>
            <a:r>
              <a:rPr lang="en-US" altLang="en-US" sz="2400" dirty="0">
                <a:cs typeface="Times New Roman" panose="02020603050405020304" pitchFamily="18" charset="0"/>
              </a:rPr>
              <a:t>Behaviorism is associated with the term “learning”.</a:t>
            </a:r>
          </a:p>
          <a:p>
            <a:pPr lvl="1" eaLnBrk="1" hangingPunct="1">
              <a:lnSpc>
                <a:spcPct val="90000"/>
              </a:lnSpc>
            </a:pPr>
            <a:r>
              <a:rPr lang="en-US" altLang="en-US" sz="2400" dirty="0">
                <a:cs typeface="Times New Roman" panose="02020603050405020304" pitchFamily="18" charset="0"/>
              </a:rPr>
              <a:t>Later behaviorists (like Tolman) used mental explanations and representations (e.g., cognitive maps).</a:t>
            </a:r>
          </a:p>
          <a:p>
            <a:pPr eaLnBrk="1" hangingPunct="1">
              <a:lnSpc>
                <a:spcPct val="90000"/>
              </a:lnSpc>
            </a:pPr>
            <a:r>
              <a:rPr lang="en-US" altLang="en-US" sz="2800" dirty="0"/>
              <a:t> Important types of learning -- Classical and operant conditioning both depend upon memory – associations are remembered.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148B9B4-6B50-4D5A-B806-6AF72D733A53}"/>
              </a:ext>
            </a:extLst>
          </p:cNvPr>
          <p:cNvSpPr>
            <a:spLocks noGrp="1" noChangeArrowheads="1"/>
          </p:cNvSpPr>
          <p:nvPr>
            <p:ph type="title"/>
          </p:nvPr>
        </p:nvSpPr>
        <p:spPr/>
        <p:txBody>
          <a:bodyPr/>
          <a:lstStyle/>
          <a:p>
            <a:pPr eaLnBrk="1" hangingPunct="1"/>
            <a:r>
              <a:rPr lang="en-US" altLang="en-US"/>
              <a:t>Verbal Learning</a:t>
            </a:r>
          </a:p>
        </p:txBody>
      </p:sp>
      <p:sp>
        <p:nvSpPr>
          <p:cNvPr id="16387" name="Rectangle 3">
            <a:extLst>
              <a:ext uri="{FF2B5EF4-FFF2-40B4-BE49-F238E27FC236}">
                <a16:creationId xmlns:a16="http://schemas.microsoft.com/office/drawing/2014/main" id="{1EEE74DD-E4AC-4506-8944-D1066A50AE9E}"/>
              </a:ext>
            </a:extLst>
          </p:cNvPr>
          <p:cNvSpPr>
            <a:spLocks noGrp="1" noChangeArrowheads="1"/>
          </p:cNvSpPr>
          <p:nvPr>
            <p:ph type="body" idx="1"/>
          </p:nvPr>
        </p:nvSpPr>
        <p:spPr/>
        <p:txBody>
          <a:bodyPr/>
          <a:lstStyle/>
          <a:p>
            <a:pPr eaLnBrk="1" hangingPunct="1"/>
            <a:r>
              <a:rPr lang="en-US" altLang="en-US" sz="2800"/>
              <a:t>A behaviorist approach to the learning of verbal materials (words, sentences, stories).</a:t>
            </a:r>
          </a:p>
          <a:p>
            <a:pPr lvl="1" eaLnBrk="1" hangingPunct="1"/>
            <a:r>
              <a:rPr lang="en-US" altLang="en-US" sz="2400"/>
              <a:t>Developed from Ebbinghaus’s work.</a:t>
            </a:r>
          </a:p>
          <a:p>
            <a:pPr eaLnBrk="1" hangingPunct="1"/>
            <a:r>
              <a:rPr lang="en-US" altLang="en-US" sz="2800"/>
              <a:t>Memorization is the “attachment of responses to stimuli.”</a:t>
            </a:r>
          </a:p>
          <a:p>
            <a:pPr eaLnBrk="1" hangingPunct="1"/>
            <a:r>
              <a:rPr lang="en-US" altLang="en-US" sz="2800"/>
              <a:t>Forgetting is the “loss of response availability.”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2789BC7-4F1B-45A9-9016-611BAF01A982}"/>
              </a:ext>
            </a:extLst>
          </p:cNvPr>
          <p:cNvSpPr>
            <a:spLocks noGrp="1" noChangeArrowheads="1"/>
          </p:cNvSpPr>
          <p:nvPr>
            <p:ph type="title"/>
          </p:nvPr>
        </p:nvSpPr>
        <p:spPr/>
        <p:txBody>
          <a:bodyPr/>
          <a:lstStyle/>
          <a:p>
            <a:pPr eaLnBrk="1" hangingPunct="1"/>
            <a:r>
              <a:rPr lang="en-US" altLang="en-US"/>
              <a:t>Early Neuroscience -- Lashley</a:t>
            </a:r>
          </a:p>
        </p:txBody>
      </p:sp>
      <p:sp>
        <p:nvSpPr>
          <p:cNvPr id="19459" name="Rectangle 3">
            <a:extLst>
              <a:ext uri="{FF2B5EF4-FFF2-40B4-BE49-F238E27FC236}">
                <a16:creationId xmlns:a16="http://schemas.microsoft.com/office/drawing/2014/main" id="{9ECF1E51-8979-4ACA-95BA-88A6B0C05F88}"/>
              </a:ext>
            </a:extLst>
          </p:cNvPr>
          <p:cNvSpPr>
            <a:spLocks noGrp="1" noChangeArrowheads="1"/>
          </p:cNvSpPr>
          <p:nvPr>
            <p:ph type="body" idx="1"/>
          </p:nvPr>
        </p:nvSpPr>
        <p:spPr/>
        <p:txBody>
          <a:bodyPr/>
          <a:lstStyle/>
          <a:p>
            <a:pPr eaLnBrk="1" hangingPunct="1">
              <a:lnSpc>
                <a:spcPct val="90000"/>
              </a:lnSpc>
            </a:pPr>
            <a:r>
              <a:rPr lang="en-US" altLang="en-US" sz="2800">
                <a:solidFill>
                  <a:srgbClr val="00B0F0"/>
                </a:solidFill>
              </a:rPr>
              <a:t>Lashley</a:t>
            </a:r>
            <a:r>
              <a:rPr lang="en-US" altLang="en-US" sz="2800"/>
              <a:t> (1890-1958) searched for the brain engram (the physical memory trace).</a:t>
            </a:r>
          </a:p>
          <a:p>
            <a:pPr eaLnBrk="1" hangingPunct="1">
              <a:lnSpc>
                <a:spcPct val="90000"/>
              </a:lnSpc>
            </a:pPr>
            <a:r>
              <a:rPr lang="en-US" altLang="en-US" sz="2800"/>
              <a:t>First, rats learned a maze.</a:t>
            </a:r>
          </a:p>
          <a:p>
            <a:pPr eaLnBrk="1" hangingPunct="1">
              <a:lnSpc>
                <a:spcPct val="90000"/>
              </a:lnSpc>
            </a:pPr>
            <a:r>
              <a:rPr lang="en-US" altLang="en-US" sz="2800"/>
              <a:t>Next, Lashley progressively removed larger and larger portions of rats brains from different locations and tested them in the maze to see how memory changed.</a:t>
            </a:r>
          </a:p>
          <a:p>
            <a:pPr eaLnBrk="1" hangingPunct="1">
              <a:lnSpc>
                <a:spcPct val="90000"/>
              </a:lnSpc>
            </a:pPr>
            <a:r>
              <a:rPr lang="en-US" altLang="en-US" sz="2800"/>
              <a:t>Memory was affected more by the amount of brain tissue removed, not the location.</a:t>
            </a:r>
          </a:p>
          <a:p>
            <a:pPr eaLnBrk="1" hangingPunct="1">
              <a:lnSpc>
                <a:spcPct val="90000"/>
              </a:lnSpc>
            </a:pP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DC99DB6-3930-455C-9D3D-9D7D849316AD}"/>
              </a:ext>
            </a:extLst>
          </p:cNvPr>
          <p:cNvSpPr>
            <a:spLocks noGrp="1"/>
          </p:cNvSpPr>
          <p:nvPr>
            <p:ph type="title"/>
          </p:nvPr>
        </p:nvSpPr>
        <p:spPr>
          <a:xfrm>
            <a:off x="612775" y="228600"/>
            <a:ext cx="8153400" cy="990600"/>
          </a:xfrm>
        </p:spPr>
        <p:txBody>
          <a:bodyPr/>
          <a:lstStyle/>
          <a:p>
            <a:r>
              <a:rPr lang="en-US" altLang="en-US"/>
              <a:t>Hebb’s Theory</a:t>
            </a:r>
          </a:p>
        </p:txBody>
      </p:sp>
      <p:sp>
        <p:nvSpPr>
          <p:cNvPr id="20483" name="Content Placeholder 2">
            <a:extLst>
              <a:ext uri="{FF2B5EF4-FFF2-40B4-BE49-F238E27FC236}">
                <a16:creationId xmlns:a16="http://schemas.microsoft.com/office/drawing/2014/main" id="{77B51DD4-DF3A-4FE5-A504-3220BD4ECCD1}"/>
              </a:ext>
            </a:extLst>
          </p:cNvPr>
          <p:cNvSpPr>
            <a:spLocks noGrp="1"/>
          </p:cNvSpPr>
          <p:nvPr>
            <p:ph sz="quarter" idx="1"/>
          </p:nvPr>
        </p:nvSpPr>
        <p:spPr>
          <a:xfrm>
            <a:off x="612775" y="1600200"/>
            <a:ext cx="8153400" cy="4495800"/>
          </a:xfrm>
        </p:spPr>
        <p:txBody>
          <a:bodyPr/>
          <a:lstStyle/>
          <a:p>
            <a:r>
              <a:rPr lang="en-US" altLang="en-US" sz="2800"/>
              <a:t>Hebb (1949) proposed that cortical organization occurs through “cell assemblies” and “phase sequences.”</a:t>
            </a:r>
          </a:p>
          <a:p>
            <a:pPr lvl="1"/>
            <a:r>
              <a:rPr lang="en-US" altLang="en-US" sz="2400">
                <a:solidFill>
                  <a:srgbClr val="00B0F0"/>
                </a:solidFill>
              </a:rPr>
              <a:t>Cell assembly</a:t>
            </a:r>
            <a:r>
              <a:rPr lang="en-US" altLang="en-US" sz="2400"/>
              <a:t> -- a set of associated neurons that work together because they are activated together.</a:t>
            </a:r>
          </a:p>
          <a:p>
            <a:pPr lvl="1"/>
            <a:r>
              <a:rPr lang="en-US" altLang="en-US" sz="2400">
                <a:solidFill>
                  <a:srgbClr val="00B0F0"/>
                </a:solidFill>
              </a:rPr>
              <a:t>Phase sequences</a:t>
            </a:r>
            <a:r>
              <a:rPr lang="en-US" altLang="en-US" sz="2400"/>
              <a:t> incorporate several cell assemblies. They form systems involving multiple interconnected areas of the brain.</a:t>
            </a:r>
          </a:p>
          <a:p>
            <a:pPr lvl="1"/>
            <a:r>
              <a:rPr lang="en-US" altLang="en-US" sz="2400"/>
              <a:t>Repeated stimulation produces structural changes at the synaptic level – </a:t>
            </a:r>
            <a:r>
              <a:rPr lang="en-US" altLang="en-US" sz="2400">
                <a:solidFill>
                  <a:srgbClr val="FF0000"/>
                </a:solidFill>
              </a:rPr>
              <a:t>Hebb’s rule: “What fires together wires together”</a:t>
            </a: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A3D9DC1-7F9E-4DE7-8DC1-9D953AFE658E}"/>
              </a:ext>
            </a:extLst>
          </p:cNvPr>
          <p:cNvSpPr>
            <a:spLocks noGrp="1" noChangeArrowheads="1"/>
          </p:cNvSpPr>
          <p:nvPr>
            <p:ph type="title"/>
          </p:nvPr>
        </p:nvSpPr>
        <p:spPr/>
        <p:txBody>
          <a:bodyPr/>
          <a:lstStyle/>
          <a:p>
            <a:pPr eaLnBrk="1" hangingPunct="1"/>
            <a:r>
              <a:rPr lang="en-US" altLang="en-US"/>
              <a:t>The Cognitive Revolution</a:t>
            </a:r>
          </a:p>
        </p:txBody>
      </p:sp>
      <p:sp>
        <p:nvSpPr>
          <p:cNvPr id="21507" name="Rectangle 3">
            <a:extLst>
              <a:ext uri="{FF2B5EF4-FFF2-40B4-BE49-F238E27FC236}">
                <a16:creationId xmlns:a16="http://schemas.microsoft.com/office/drawing/2014/main" id="{F2660023-1206-4BAD-88A6-1C41D3E8F1DB}"/>
              </a:ext>
            </a:extLst>
          </p:cNvPr>
          <p:cNvSpPr>
            <a:spLocks noGrp="1" noChangeArrowheads="1"/>
          </p:cNvSpPr>
          <p:nvPr>
            <p:ph type="body" idx="1"/>
          </p:nvPr>
        </p:nvSpPr>
        <p:spPr>
          <a:xfrm>
            <a:off x="498475" y="1981200"/>
            <a:ext cx="6953250" cy="4144963"/>
          </a:xfrm>
        </p:spPr>
        <p:txBody>
          <a:bodyPr/>
          <a:lstStyle/>
          <a:p>
            <a:pPr eaLnBrk="1" hangingPunct="1"/>
            <a:r>
              <a:rPr lang="en-US" altLang="en-US" sz="2400"/>
              <a:t>Thought is a valid subject for study</a:t>
            </a:r>
          </a:p>
          <a:p>
            <a:pPr eaLnBrk="1" hangingPunct="1"/>
            <a:r>
              <a:rPr lang="en-US" altLang="en-US" sz="2400"/>
              <a:t>This is the field of psychology associated with the term “memory”</a:t>
            </a:r>
          </a:p>
          <a:p>
            <a:pPr eaLnBrk="1" hangingPunct="1"/>
            <a:r>
              <a:rPr lang="en-US" altLang="en-US" sz="2400"/>
              <a:t>Cognitive psychologists adopted the methodological rigor of the behaviorists.</a:t>
            </a:r>
          </a:p>
          <a:p>
            <a:pPr eaLnBrk="1" hangingPunct="1"/>
            <a:r>
              <a:rPr lang="en-US" altLang="en-US" sz="2400"/>
              <a:t>The computer metaphor</a:t>
            </a:r>
          </a:p>
          <a:p>
            <a:pPr lvl="1" eaLnBrk="1" hangingPunct="1"/>
            <a:r>
              <a:rPr lang="en-US" altLang="en-US" sz="2400"/>
              <a:t>hardware (brain) vs. software (thought processes)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FC5F9BC-AEBB-41E5-8489-227FFA4978C3}"/>
              </a:ext>
            </a:extLst>
          </p:cNvPr>
          <p:cNvSpPr>
            <a:spLocks noGrp="1" noChangeArrowheads="1"/>
          </p:cNvSpPr>
          <p:nvPr>
            <p:ph type="title"/>
          </p:nvPr>
        </p:nvSpPr>
        <p:spPr/>
        <p:txBody>
          <a:bodyPr/>
          <a:lstStyle/>
          <a:p>
            <a:pPr eaLnBrk="1" hangingPunct="1"/>
            <a:r>
              <a:rPr lang="en-US" altLang="en-US"/>
              <a:t>Three Definitions of Memory</a:t>
            </a:r>
          </a:p>
        </p:txBody>
      </p:sp>
      <p:sp>
        <p:nvSpPr>
          <p:cNvPr id="22531" name="Rectangle 3">
            <a:extLst>
              <a:ext uri="{FF2B5EF4-FFF2-40B4-BE49-F238E27FC236}">
                <a16:creationId xmlns:a16="http://schemas.microsoft.com/office/drawing/2014/main" id="{00D5DC7D-5C3F-43EF-AAFC-F180388DCCED}"/>
              </a:ext>
            </a:extLst>
          </p:cNvPr>
          <p:cNvSpPr>
            <a:spLocks noGrp="1" noChangeArrowheads="1"/>
          </p:cNvSpPr>
          <p:nvPr>
            <p:ph type="body" idx="1"/>
          </p:nvPr>
        </p:nvSpPr>
        <p:spPr/>
        <p:txBody>
          <a:bodyPr/>
          <a:lstStyle/>
          <a:p>
            <a:pPr marL="514350" indent="-514350" eaLnBrk="1" hangingPunct="1">
              <a:buFont typeface="Rockwell" panose="02060603020205020403" pitchFamily="18" charset="0"/>
              <a:buAutoNum type="arabicPeriod"/>
            </a:pPr>
            <a:r>
              <a:rPr lang="en-US" altLang="en-US" sz="2800" dirty="0"/>
              <a:t>The location where memory is stored.</a:t>
            </a:r>
          </a:p>
          <a:p>
            <a:pPr marL="514350" indent="-514350" eaLnBrk="1" hangingPunct="1">
              <a:buFont typeface="Rockwell" panose="02060603020205020403" pitchFamily="18" charset="0"/>
              <a:buAutoNum type="arabicPeriod"/>
            </a:pPr>
            <a:r>
              <a:rPr lang="en-US" altLang="en-US" sz="2800" dirty="0"/>
              <a:t>The physical entity that holds the memory:</a:t>
            </a:r>
          </a:p>
          <a:p>
            <a:pPr marL="1371600" lvl="4" indent="-457200" eaLnBrk="1" hangingPunct="1">
              <a:buFont typeface="Rockwell" panose="02060603020205020403" pitchFamily="18" charset="0"/>
              <a:buAutoNum type="alphaLcParenR"/>
            </a:pPr>
            <a:r>
              <a:rPr lang="en-US" altLang="en-US" sz="2400" dirty="0">
                <a:solidFill>
                  <a:srgbClr val="00B0F0"/>
                </a:solidFill>
              </a:rPr>
              <a:t>Trace</a:t>
            </a:r>
          </a:p>
          <a:p>
            <a:pPr marL="1371600" lvl="4" indent="-457200" eaLnBrk="1" hangingPunct="1">
              <a:buFont typeface="Rockwell" panose="02060603020205020403" pitchFamily="18" charset="0"/>
              <a:buAutoNum type="alphaLcParenR"/>
            </a:pPr>
            <a:r>
              <a:rPr lang="en-US" altLang="en-US" sz="2400" dirty="0">
                <a:solidFill>
                  <a:srgbClr val="00B0F0"/>
                </a:solidFill>
              </a:rPr>
              <a:t>Engram (biological storage of a trace)</a:t>
            </a:r>
          </a:p>
          <a:p>
            <a:pPr marL="514350" indent="-514350" eaLnBrk="1" hangingPunct="1">
              <a:buFont typeface="Rockwell" panose="02060603020205020403" pitchFamily="18" charset="0"/>
              <a:buAutoNum type="arabicPeriod"/>
            </a:pPr>
            <a:r>
              <a:rPr lang="en-US" altLang="en-US" sz="2800" dirty="0"/>
              <a:t>The processes used to acquire (learn), store (encode) or remember (retrieve) information.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
            <a:extLst>
              <a:ext uri="{FF2B5EF4-FFF2-40B4-BE49-F238E27FC236}">
                <a16:creationId xmlns:a16="http://schemas.microsoft.com/office/drawing/2014/main" id="{D8D2C4E5-6DF2-4CA4-BCCD-136258A4C4DA}"/>
              </a:ext>
            </a:extLst>
          </p:cNvPr>
          <p:cNvGrpSpPr>
            <a:grpSpLocks/>
          </p:cNvGrpSpPr>
          <p:nvPr/>
        </p:nvGrpSpPr>
        <p:grpSpPr bwMode="auto">
          <a:xfrm>
            <a:off x="1584325" y="4054475"/>
            <a:ext cx="955675" cy="1822450"/>
            <a:chOff x="998" y="2554"/>
            <a:chExt cx="602" cy="1243"/>
          </a:xfrm>
        </p:grpSpPr>
        <p:pic>
          <p:nvPicPr>
            <p:cNvPr id="7181" name="Picture 2">
              <a:extLst>
                <a:ext uri="{FF2B5EF4-FFF2-40B4-BE49-F238E27FC236}">
                  <a16:creationId xmlns:a16="http://schemas.microsoft.com/office/drawing/2014/main" id="{16FD9600-3E11-4C4B-8516-4E94D2EF2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 y="2554"/>
              <a:ext cx="603" cy="1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182" name="Text Box 3">
              <a:extLst>
                <a:ext uri="{FF2B5EF4-FFF2-40B4-BE49-F238E27FC236}">
                  <a16:creationId xmlns:a16="http://schemas.microsoft.com/office/drawing/2014/main" id="{0BA819EA-5A15-42EB-B1BD-8142A08F600E}"/>
                </a:ext>
              </a:extLst>
            </p:cNvPr>
            <p:cNvSpPr txBox="1">
              <a:spLocks noChangeArrowheads="1"/>
            </p:cNvSpPr>
            <p:nvPr/>
          </p:nvSpPr>
          <p:spPr bwMode="auto">
            <a:xfrm>
              <a:off x="1178" y="2588"/>
              <a:ext cx="245"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7171" name="Text Box 4">
            <a:extLst>
              <a:ext uri="{FF2B5EF4-FFF2-40B4-BE49-F238E27FC236}">
                <a16:creationId xmlns:a16="http://schemas.microsoft.com/office/drawing/2014/main" id="{47E148D9-FF34-4350-B7FE-263AF90CC00F}"/>
              </a:ext>
            </a:extLst>
          </p:cNvPr>
          <p:cNvSpPr txBox="1">
            <a:spLocks noChangeArrowheads="1"/>
          </p:cNvSpPr>
          <p:nvPr/>
        </p:nvSpPr>
        <p:spPr bwMode="auto">
          <a:xfrm>
            <a:off x="498475" y="484188"/>
            <a:ext cx="75565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100000"/>
              </a:lnSpc>
              <a:buClr>
                <a:srgbClr val="663366"/>
              </a:buClr>
              <a:buFont typeface="Rockwell" panose="02060603020205020403" pitchFamily="18" charset="0"/>
              <a:buNone/>
            </a:pPr>
            <a:r>
              <a:rPr lang="en-GB" altLang="en-US" sz="3600">
                <a:solidFill>
                  <a:srgbClr val="663366"/>
                </a:solidFill>
              </a:rPr>
              <a:t>Psychological Theories</a:t>
            </a:r>
          </a:p>
        </p:txBody>
      </p:sp>
      <p:sp>
        <p:nvSpPr>
          <p:cNvPr id="7172" name="Text Box 5">
            <a:extLst>
              <a:ext uri="{FF2B5EF4-FFF2-40B4-BE49-F238E27FC236}">
                <a16:creationId xmlns:a16="http://schemas.microsoft.com/office/drawing/2014/main" id="{8322BD6C-0A44-4337-81C8-8375980E93FE}"/>
              </a:ext>
            </a:extLst>
          </p:cNvPr>
          <p:cNvSpPr txBox="1">
            <a:spLocks noChangeArrowheads="1"/>
          </p:cNvSpPr>
          <p:nvPr/>
        </p:nvSpPr>
        <p:spPr bwMode="auto">
          <a:xfrm>
            <a:off x="498475" y="1447800"/>
            <a:ext cx="75565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28600" indent="-228600" eaLnBrk="0" hangingPunc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1pPr>
            <a:lvl2pPr indent="-228600" eaLnBrk="0" hangingPunc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100000"/>
              </a:lnSpc>
              <a:spcBef>
                <a:spcPts val="2000"/>
              </a:spcBef>
              <a:buClr>
                <a:srgbClr val="663366"/>
              </a:buClr>
              <a:buSzPct val="75000"/>
              <a:buFont typeface="Wingdings" panose="05000000000000000000" pitchFamily="2" charset="2"/>
              <a:buChar char=""/>
            </a:pPr>
            <a:r>
              <a:rPr lang="en-GB" altLang="en-US" sz="2000">
                <a:solidFill>
                  <a:srgbClr val="595959"/>
                </a:solidFill>
              </a:rPr>
              <a:t>Theories are comparable to maps, helping to:</a:t>
            </a:r>
          </a:p>
          <a:p>
            <a:pPr lvl="1" eaLnBrk="1" hangingPunct="1">
              <a:lnSpc>
                <a:spcPct val="100000"/>
              </a:lnSpc>
              <a:spcBef>
                <a:spcPts val="600"/>
              </a:spcBef>
              <a:buClr>
                <a:srgbClr val="B870B8"/>
              </a:buClr>
              <a:buSzPct val="75000"/>
              <a:buFont typeface="Wingdings" panose="05000000000000000000" pitchFamily="2" charset="2"/>
              <a:buChar char=""/>
            </a:pPr>
            <a:r>
              <a:rPr lang="en-GB" altLang="en-US" sz="1800">
                <a:solidFill>
                  <a:srgbClr val="595959"/>
                </a:solidFill>
              </a:rPr>
              <a:t>Summarize knowledge in a simple and structured manner</a:t>
            </a:r>
          </a:p>
          <a:p>
            <a:pPr lvl="1" eaLnBrk="1" hangingPunct="1">
              <a:lnSpc>
                <a:spcPct val="100000"/>
              </a:lnSpc>
              <a:spcBef>
                <a:spcPts val="600"/>
              </a:spcBef>
              <a:buClr>
                <a:srgbClr val="B870B8"/>
              </a:buClr>
              <a:buSzPct val="75000"/>
              <a:buFont typeface="Wingdings" panose="05000000000000000000" pitchFamily="2" charset="2"/>
              <a:buChar char=""/>
            </a:pPr>
            <a:r>
              <a:rPr lang="en-GB" altLang="en-US" sz="1800">
                <a:solidFill>
                  <a:srgbClr val="595959"/>
                </a:solidFill>
              </a:rPr>
              <a:t>Pose new, testable questions that advance further discovery</a:t>
            </a:r>
          </a:p>
          <a:p>
            <a:pPr eaLnBrk="1" hangingPunct="1">
              <a:lnSpc>
                <a:spcPct val="100000"/>
              </a:lnSpc>
              <a:spcBef>
                <a:spcPts val="2000"/>
              </a:spcBef>
              <a:buClr>
                <a:srgbClr val="663366"/>
              </a:buClr>
              <a:buSzPct val="75000"/>
              <a:buFont typeface="Wingdings" panose="05000000000000000000" pitchFamily="2" charset="2"/>
              <a:buChar char=""/>
            </a:pPr>
            <a:r>
              <a:rPr lang="en-GB" altLang="en-US" sz="2000">
                <a:solidFill>
                  <a:srgbClr val="595959"/>
                </a:solidFill>
              </a:rPr>
              <a:t>Theories, like maps, can be specialized to address questions on a variety of </a:t>
            </a:r>
            <a:r>
              <a:rPr lang="en-GB" altLang="en-US" sz="2000" i="1">
                <a:solidFill>
                  <a:srgbClr val="595959"/>
                </a:solidFill>
              </a:rPr>
              <a:t>related levels </a:t>
            </a:r>
            <a:r>
              <a:rPr lang="en-GB" altLang="en-US" sz="2000">
                <a:solidFill>
                  <a:srgbClr val="595959"/>
                </a:solidFill>
              </a:rPr>
              <a:t>of explanation, which can sometimes inform other levels, through a process called </a:t>
            </a:r>
            <a:r>
              <a:rPr lang="en-GB" altLang="en-US" sz="2000" b="1" i="1">
                <a:solidFill>
                  <a:srgbClr val="00B0F0"/>
                </a:solidFill>
              </a:rPr>
              <a:t>reductionism</a:t>
            </a:r>
            <a:r>
              <a:rPr lang="en-GB" altLang="en-US" sz="2000">
                <a:solidFill>
                  <a:srgbClr val="595959"/>
                </a:solidFill>
              </a:rPr>
              <a:t>:</a:t>
            </a:r>
          </a:p>
        </p:txBody>
      </p:sp>
      <p:pic>
        <p:nvPicPr>
          <p:cNvPr id="7173" name="Picture 6">
            <a:extLst>
              <a:ext uri="{FF2B5EF4-FFF2-40B4-BE49-F238E27FC236}">
                <a16:creationId xmlns:a16="http://schemas.microsoft.com/office/drawing/2014/main" id="{48894B1F-F120-46FC-AFA8-261824ADC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850" y="3975100"/>
            <a:ext cx="3298825"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174" name="Text Box 7">
            <a:extLst>
              <a:ext uri="{FF2B5EF4-FFF2-40B4-BE49-F238E27FC236}">
                <a16:creationId xmlns:a16="http://schemas.microsoft.com/office/drawing/2014/main" id="{4C56DB11-B38C-4E2F-8010-469AEE5F1FE8}"/>
              </a:ext>
            </a:extLst>
          </p:cNvPr>
          <p:cNvSpPr txBox="1">
            <a:spLocks noChangeArrowheads="1"/>
          </p:cNvSpPr>
          <p:nvPr/>
        </p:nvSpPr>
        <p:spPr bwMode="auto">
          <a:xfrm rot="-5400000">
            <a:off x="1526381" y="4498182"/>
            <a:ext cx="1617663"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100000"/>
              </a:lnSpc>
              <a:buClr>
                <a:srgbClr val="FFFFFF"/>
              </a:buClr>
              <a:buFont typeface="Rockwell" panose="02060603020205020403" pitchFamily="18" charset="0"/>
              <a:buNone/>
            </a:pPr>
            <a:r>
              <a:rPr lang="en-GB" altLang="en-US" sz="1800">
                <a:solidFill>
                  <a:srgbClr val="FFFFFF"/>
                </a:solidFill>
                <a:latin typeface="Rockwell" panose="02060603020205020403" pitchFamily="18" charset="0"/>
              </a:rPr>
              <a:t>R</a:t>
            </a:r>
            <a:r>
              <a:rPr lang="en-GB" altLang="en-US" sz="1700">
                <a:solidFill>
                  <a:srgbClr val="FFFFFF"/>
                </a:solidFill>
                <a:latin typeface="Rockwell" panose="02060603020205020403" pitchFamily="18" charset="0"/>
              </a:rPr>
              <a:t>eductionism</a:t>
            </a:r>
          </a:p>
          <a:p>
            <a:pPr eaLnBrk="1" hangingPunct="1">
              <a:lnSpc>
                <a:spcPct val="100000"/>
              </a:lnSpc>
              <a:buClr>
                <a:srgbClr val="FFFFFF"/>
              </a:buClr>
              <a:buFont typeface="Rockwell" panose="02060603020205020403" pitchFamily="18" charset="0"/>
              <a:buNone/>
            </a:pPr>
            <a:endParaRPr lang="en-GB" altLang="en-US" sz="1700">
              <a:solidFill>
                <a:srgbClr val="FFFFFF"/>
              </a:solidFill>
              <a:latin typeface="Rockwell" panose="02060603020205020403" pitchFamily="18" charset="0"/>
            </a:endParaRPr>
          </a:p>
          <a:p>
            <a:pPr eaLnBrk="1" hangingPunct="1">
              <a:lnSpc>
                <a:spcPct val="100000"/>
              </a:lnSpc>
              <a:buClr>
                <a:srgbClr val="FFFFFF"/>
              </a:buClr>
              <a:buFont typeface="Rockwell" panose="02060603020205020403" pitchFamily="18" charset="0"/>
              <a:buNone/>
            </a:pPr>
            <a:r>
              <a:rPr lang="en-GB" altLang="en-US" sz="1800">
                <a:solidFill>
                  <a:srgbClr val="FFFFFF"/>
                </a:solidFill>
                <a:latin typeface="Rockwell" panose="02060603020205020403" pitchFamily="18" charset="0"/>
              </a:rPr>
              <a:t>m</a:t>
            </a:r>
          </a:p>
        </p:txBody>
      </p:sp>
      <p:sp>
        <p:nvSpPr>
          <p:cNvPr id="7175" name="Text Box 8">
            <a:extLst>
              <a:ext uri="{FF2B5EF4-FFF2-40B4-BE49-F238E27FC236}">
                <a16:creationId xmlns:a16="http://schemas.microsoft.com/office/drawing/2014/main" id="{C1C3C231-79AE-4F6E-A3C2-B4A9D2CDFC7D}"/>
              </a:ext>
            </a:extLst>
          </p:cNvPr>
          <p:cNvSpPr txBox="1">
            <a:spLocks noChangeArrowheads="1"/>
          </p:cNvSpPr>
          <p:nvPr/>
        </p:nvSpPr>
        <p:spPr bwMode="auto">
          <a:xfrm>
            <a:off x="990600" y="5891213"/>
            <a:ext cx="2590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100000"/>
              </a:lnSpc>
              <a:buClr>
                <a:srgbClr val="595959"/>
              </a:buClr>
              <a:buFont typeface="Rockwell" panose="02060603020205020403" pitchFamily="18" charset="0"/>
              <a:buNone/>
            </a:pPr>
            <a:r>
              <a:rPr lang="en-GB" altLang="en-US" sz="1400" i="1">
                <a:solidFill>
                  <a:srgbClr val="595959"/>
                </a:solidFill>
              </a:rPr>
              <a:t>The practice of explaining complex phenomena in terms of lower-level processes  </a:t>
            </a:r>
          </a:p>
        </p:txBody>
      </p:sp>
      <p:sp>
        <p:nvSpPr>
          <p:cNvPr id="7176" name="TextBox 10">
            <a:extLst>
              <a:ext uri="{FF2B5EF4-FFF2-40B4-BE49-F238E27FC236}">
                <a16:creationId xmlns:a16="http://schemas.microsoft.com/office/drawing/2014/main" id="{D41E9244-AE39-44A0-8050-2ED1D23678C2}"/>
              </a:ext>
            </a:extLst>
          </p:cNvPr>
          <p:cNvSpPr txBox="1">
            <a:spLocks noChangeArrowheads="1"/>
          </p:cNvSpPr>
          <p:nvPr/>
        </p:nvSpPr>
        <p:spPr bwMode="auto">
          <a:xfrm>
            <a:off x="7019925" y="6021388"/>
            <a:ext cx="14398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9900"/>
                </a:solidFill>
              </a:rPr>
              <a:t>Atoms</a:t>
            </a:r>
          </a:p>
        </p:txBody>
      </p:sp>
      <p:sp>
        <p:nvSpPr>
          <p:cNvPr id="7177" name="TextBox 11">
            <a:extLst>
              <a:ext uri="{FF2B5EF4-FFF2-40B4-BE49-F238E27FC236}">
                <a16:creationId xmlns:a16="http://schemas.microsoft.com/office/drawing/2014/main" id="{4A2F15E2-F06D-4D48-A94D-71F88B9C1ECE}"/>
              </a:ext>
            </a:extLst>
          </p:cNvPr>
          <p:cNvSpPr txBox="1">
            <a:spLocks noChangeArrowheads="1"/>
          </p:cNvSpPr>
          <p:nvPr/>
        </p:nvSpPr>
        <p:spPr bwMode="auto">
          <a:xfrm>
            <a:off x="7019925" y="5513388"/>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9900"/>
                </a:solidFill>
              </a:rPr>
              <a:t>Molecules</a:t>
            </a:r>
          </a:p>
        </p:txBody>
      </p:sp>
      <p:sp>
        <p:nvSpPr>
          <p:cNvPr id="7178" name="TextBox 12">
            <a:extLst>
              <a:ext uri="{FF2B5EF4-FFF2-40B4-BE49-F238E27FC236}">
                <a16:creationId xmlns:a16="http://schemas.microsoft.com/office/drawing/2014/main" id="{CAE9E83F-FD0C-4E4E-BDD1-F16D29321D69}"/>
              </a:ext>
            </a:extLst>
          </p:cNvPr>
          <p:cNvSpPr txBox="1">
            <a:spLocks noChangeArrowheads="1"/>
          </p:cNvSpPr>
          <p:nvPr/>
        </p:nvSpPr>
        <p:spPr bwMode="auto">
          <a:xfrm>
            <a:off x="7019925" y="5005388"/>
            <a:ext cx="17287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9900"/>
                </a:solidFill>
              </a:rPr>
              <a:t>Neurons</a:t>
            </a:r>
          </a:p>
        </p:txBody>
      </p:sp>
      <p:sp>
        <p:nvSpPr>
          <p:cNvPr id="7179" name="TextBox 13">
            <a:extLst>
              <a:ext uri="{FF2B5EF4-FFF2-40B4-BE49-F238E27FC236}">
                <a16:creationId xmlns:a16="http://schemas.microsoft.com/office/drawing/2014/main" id="{C9BDEBA4-29D5-4015-AC02-90FC28D540CC}"/>
              </a:ext>
            </a:extLst>
          </p:cNvPr>
          <p:cNvSpPr txBox="1">
            <a:spLocks noChangeArrowheads="1"/>
          </p:cNvSpPr>
          <p:nvPr/>
        </p:nvSpPr>
        <p:spPr bwMode="auto">
          <a:xfrm>
            <a:off x="7019925" y="4513263"/>
            <a:ext cx="17287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9900"/>
                </a:solidFill>
              </a:rPr>
              <a:t>Processes</a:t>
            </a:r>
          </a:p>
        </p:txBody>
      </p:sp>
      <p:sp>
        <p:nvSpPr>
          <p:cNvPr id="7180" name="TextBox 14">
            <a:extLst>
              <a:ext uri="{FF2B5EF4-FFF2-40B4-BE49-F238E27FC236}">
                <a16:creationId xmlns:a16="http://schemas.microsoft.com/office/drawing/2014/main" id="{A2881CE7-96BA-4CF6-B273-AB4220EA087A}"/>
              </a:ext>
            </a:extLst>
          </p:cNvPr>
          <p:cNvSpPr txBox="1">
            <a:spLocks noChangeArrowheads="1"/>
          </p:cNvSpPr>
          <p:nvPr/>
        </p:nvSpPr>
        <p:spPr bwMode="auto">
          <a:xfrm>
            <a:off x="7019925" y="4005263"/>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9900"/>
                </a:solidFill>
              </a:rPr>
              <a:t>Awareness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3E54BB0A-7A20-4870-B4D9-32592BB2E195}"/>
              </a:ext>
            </a:extLst>
          </p:cNvPr>
          <p:cNvSpPr txBox="1">
            <a:spLocks noChangeArrowheads="1"/>
          </p:cNvSpPr>
          <p:nvPr/>
        </p:nvSpPr>
        <p:spPr bwMode="auto">
          <a:xfrm>
            <a:off x="498475" y="484188"/>
            <a:ext cx="75565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100000"/>
              </a:lnSpc>
              <a:buClr>
                <a:srgbClr val="663366"/>
              </a:buClr>
              <a:buFont typeface="Rockwell" panose="02060603020205020403" pitchFamily="18" charset="0"/>
              <a:buNone/>
            </a:pPr>
            <a:r>
              <a:rPr lang="en-GB" altLang="en-US" sz="3600">
                <a:solidFill>
                  <a:srgbClr val="663366"/>
                </a:solidFill>
              </a:rPr>
              <a:t>The Information Processing Metaphor</a:t>
            </a:r>
          </a:p>
        </p:txBody>
      </p:sp>
      <p:grpSp>
        <p:nvGrpSpPr>
          <p:cNvPr id="25603" name="Group 2">
            <a:extLst>
              <a:ext uri="{FF2B5EF4-FFF2-40B4-BE49-F238E27FC236}">
                <a16:creationId xmlns:a16="http://schemas.microsoft.com/office/drawing/2014/main" id="{E02EB0EC-A8AC-4EE7-AD65-A14F28BD3F8F}"/>
              </a:ext>
            </a:extLst>
          </p:cNvPr>
          <p:cNvGrpSpPr>
            <a:grpSpLocks/>
          </p:cNvGrpSpPr>
          <p:nvPr/>
        </p:nvGrpSpPr>
        <p:grpSpPr bwMode="auto">
          <a:xfrm>
            <a:off x="1331913" y="2708275"/>
            <a:ext cx="5895975" cy="3697288"/>
            <a:chOff x="753" y="1555"/>
            <a:chExt cx="3965" cy="2526"/>
          </a:xfrm>
        </p:grpSpPr>
        <p:pic>
          <p:nvPicPr>
            <p:cNvPr id="25605" name="Picture 3">
              <a:extLst>
                <a:ext uri="{FF2B5EF4-FFF2-40B4-BE49-F238E27FC236}">
                  <a16:creationId xmlns:a16="http://schemas.microsoft.com/office/drawing/2014/main" id="{656B21AE-A0ED-49E4-9CEC-D715884C74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 y="1555"/>
              <a:ext cx="3966" cy="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06" name="Text Box 4">
              <a:extLst>
                <a:ext uri="{FF2B5EF4-FFF2-40B4-BE49-F238E27FC236}">
                  <a16:creationId xmlns:a16="http://schemas.microsoft.com/office/drawing/2014/main" id="{DEECB71A-FFDA-471C-A55B-259231DECDD4}"/>
                </a:ext>
              </a:extLst>
            </p:cNvPr>
            <p:cNvSpPr txBox="1">
              <a:spLocks noChangeArrowheads="1"/>
            </p:cNvSpPr>
            <p:nvPr/>
          </p:nvSpPr>
          <p:spPr bwMode="auto">
            <a:xfrm>
              <a:off x="753" y="1555"/>
              <a:ext cx="3966" cy="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25604" name="Text Box 5">
            <a:extLst>
              <a:ext uri="{FF2B5EF4-FFF2-40B4-BE49-F238E27FC236}">
                <a16:creationId xmlns:a16="http://schemas.microsoft.com/office/drawing/2014/main" id="{D4F292B5-06E2-4C4F-880A-7B9C2D7F80DE}"/>
              </a:ext>
            </a:extLst>
          </p:cNvPr>
          <p:cNvSpPr txBox="1">
            <a:spLocks noChangeArrowheads="1"/>
          </p:cNvSpPr>
          <p:nvPr/>
        </p:nvSpPr>
        <p:spPr bwMode="auto">
          <a:xfrm>
            <a:off x="971550" y="1700213"/>
            <a:ext cx="655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marL="228600" indent="-228600" eaLnBrk="0" hangingPunc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100000"/>
              </a:lnSpc>
              <a:spcBef>
                <a:spcPts val="2000"/>
              </a:spcBef>
              <a:buClr>
                <a:srgbClr val="663366"/>
              </a:buClr>
              <a:buSzPct val="75000"/>
              <a:buFont typeface="Wingdings" panose="05000000000000000000" pitchFamily="2" charset="2"/>
              <a:buChar char=""/>
            </a:pPr>
            <a:r>
              <a:rPr lang="en-GB" altLang="en-US" sz="2000">
                <a:solidFill>
                  <a:srgbClr val="595959"/>
                </a:solidFill>
              </a:rPr>
              <a:t>Like a computer, human memory consists of three </a:t>
            </a:r>
            <a:r>
              <a:rPr lang="en-GB" altLang="en-US" sz="2000" i="1">
                <a:solidFill>
                  <a:srgbClr val="595959"/>
                </a:solidFill>
              </a:rPr>
              <a:t>interacting </a:t>
            </a:r>
            <a:r>
              <a:rPr lang="en-GB" altLang="en-US" sz="2000">
                <a:solidFill>
                  <a:srgbClr val="595959"/>
                </a:solidFill>
              </a:rPr>
              <a:t>components: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95E06C4E-7E4B-447D-AAD9-7E62C280BB0C}"/>
              </a:ext>
            </a:extLst>
          </p:cNvPr>
          <p:cNvSpPr txBox="1">
            <a:spLocks noChangeArrowheads="1"/>
          </p:cNvSpPr>
          <p:nvPr/>
        </p:nvSpPr>
        <p:spPr bwMode="auto">
          <a:xfrm>
            <a:off x="498475" y="484188"/>
            <a:ext cx="75565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100000"/>
              </a:lnSpc>
              <a:buClr>
                <a:srgbClr val="663366"/>
              </a:buClr>
              <a:buFont typeface="Rockwell" panose="02060603020205020403" pitchFamily="18" charset="0"/>
              <a:buNone/>
            </a:pPr>
            <a:r>
              <a:rPr lang="en-GB" altLang="en-US" sz="3600">
                <a:solidFill>
                  <a:srgbClr val="663366"/>
                </a:solidFill>
              </a:rPr>
              <a:t>A Brief History of Learning and Memory</a:t>
            </a:r>
          </a:p>
        </p:txBody>
      </p:sp>
      <p:pic>
        <p:nvPicPr>
          <p:cNvPr id="8195" name="Picture 2">
            <a:extLst>
              <a:ext uri="{FF2B5EF4-FFF2-40B4-BE49-F238E27FC236}">
                <a16:creationId xmlns:a16="http://schemas.microsoft.com/office/drawing/2014/main" id="{29ADE838-D5CC-42B6-AB28-E005A0E6B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1974850"/>
            <a:ext cx="887095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196" name="TextBox 4">
            <a:extLst>
              <a:ext uri="{FF2B5EF4-FFF2-40B4-BE49-F238E27FC236}">
                <a16:creationId xmlns:a16="http://schemas.microsoft.com/office/drawing/2014/main" id="{D370FBBB-FBB7-45F5-B29A-552DED05E70E}"/>
              </a:ext>
            </a:extLst>
          </p:cNvPr>
          <p:cNvSpPr txBox="1">
            <a:spLocks noChangeArrowheads="1"/>
          </p:cNvSpPr>
          <p:nvPr/>
        </p:nvSpPr>
        <p:spPr bwMode="auto">
          <a:xfrm>
            <a:off x="3851275" y="1700213"/>
            <a:ext cx="1873250" cy="3635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r>
              <a:rPr lang="en-US" altLang="en-US" sz="2000">
                <a:solidFill>
                  <a:srgbClr val="00B0F0"/>
                </a:solidFill>
              </a:rPr>
              <a:t>Concurrent</a:t>
            </a:r>
          </a:p>
        </p:txBody>
      </p:sp>
      <p:sp>
        <p:nvSpPr>
          <p:cNvPr id="8197" name="Left Brace 5">
            <a:extLst>
              <a:ext uri="{FF2B5EF4-FFF2-40B4-BE49-F238E27FC236}">
                <a16:creationId xmlns:a16="http://schemas.microsoft.com/office/drawing/2014/main" id="{DD4D4488-5E44-4254-82AD-E1ABDE7F1688}"/>
              </a:ext>
            </a:extLst>
          </p:cNvPr>
          <p:cNvSpPr>
            <a:spLocks/>
          </p:cNvSpPr>
          <p:nvPr/>
        </p:nvSpPr>
        <p:spPr bwMode="auto">
          <a:xfrm rot="5400000">
            <a:off x="4391819" y="-351631"/>
            <a:ext cx="360363" cy="5184775"/>
          </a:xfrm>
          <a:prstGeom prst="leftBrace">
            <a:avLst>
              <a:gd name="adj1" fmla="val 8326"/>
              <a:gd name="adj2" fmla="val 50870"/>
            </a:avLst>
          </a:prstGeom>
          <a:solidFill>
            <a:schemeClr val="bg1"/>
          </a:solidFill>
          <a:ln w="9525" algn="ctr">
            <a:solidFill>
              <a:srgbClr val="00B0F0"/>
            </a:solidFill>
            <a:round/>
            <a:headEnd/>
            <a:tailEnd/>
          </a:ln>
        </p:spPr>
        <p:txBody>
          <a:bodyP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solidFill>
                <a:srgbClr val="00B0F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3FBC58A-69D2-4E76-A34D-02F698DEED0B}"/>
              </a:ext>
            </a:extLst>
          </p:cNvPr>
          <p:cNvSpPr>
            <a:spLocks noGrp="1" noChangeArrowheads="1"/>
          </p:cNvSpPr>
          <p:nvPr>
            <p:ph type="title"/>
          </p:nvPr>
        </p:nvSpPr>
        <p:spPr/>
        <p:txBody>
          <a:bodyPr/>
          <a:lstStyle/>
          <a:p>
            <a:pPr eaLnBrk="1" hangingPunct="1"/>
            <a:r>
              <a:rPr lang="en-US" altLang="en-US"/>
              <a:t>19</a:t>
            </a:r>
            <a:r>
              <a:rPr lang="en-US" altLang="en-US" baseline="30000"/>
              <a:t>th</a:t>
            </a:r>
            <a:r>
              <a:rPr lang="en-US" altLang="en-US"/>
              <a:t> Century Germany</a:t>
            </a:r>
          </a:p>
        </p:txBody>
      </p:sp>
      <p:sp>
        <p:nvSpPr>
          <p:cNvPr id="9219" name="Rectangle 3">
            <a:extLst>
              <a:ext uri="{FF2B5EF4-FFF2-40B4-BE49-F238E27FC236}">
                <a16:creationId xmlns:a16="http://schemas.microsoft.com/office/drawing/2014/main" id="{3EEE478E-A937-4C78-AF0C-C99A4AB569AF}"/>
              </a:ext>
            </a:extLst>
          </p:cNvPr>
          <p:cNvSpPr>
            <a:spLocks noGrp="1" noChangeArrowheads="1"/>
          </p:cNvSpPr>
          <p:nvPr>
            <p:ph type="body" idx="1"/>
          </p:nvPr>
        </p:nvSpPr>
        <p:spPr/>
        <p:txBody>
          <a:bodyPr/>
          <a:lstStyle/>
          <a:p>
            <a:pPr eaLnBrk="1" hangingPunct="1">
              <a:lnSpc>
                <a:spcPct val="90000"/>
              </a:lnSpc>
            </a:pPr>
            <a:r>
              <a:rPr lang="en-US" altLang="en-US" sz="2700">
                <a:solidFill>
                  <a:srgbClr val="00B0F0"/>
                </a:solidFill>
                <a:cs typeface="Times New Roman" panose="02020603050405020304" pitchFamily="18" charset="0"/>
              </a:rPr>
              <a:t>Ebbinghaus</a:t>
            </a:r>
            <a:r>
              <a:rPr lang="en-US" altLang="en-US" sz="2700">
                <a:cs typeface="Times New Roman" panose="02020603050405020304" pitchFamily="18" charset="0"/>
              </a:rPr>
              <a:t> (1850-1909)</a:t>
            </a:r>
          </a:p>
          <a:p>
            <a:pPr lvl="1" eaLnBrk="1" hangingPunct="1">
              <a:lnSpc>
                <a:spcPct val="90000"/>
              </a:lnSpc>
            </a:pPr>
            <a:r>
              <a:rPr lang="en-US" altLang="en-US" sz="2200">
                <a:cs typeface="Times New Roman" panose="02020603050405020304" pitchFamily="18" charset="0"/>
              </a:rPr>
              <a:t>Nonsense syllables</a:t>
            </a:r>
          </a:p>
          <a:p>
            <a:pPr lvl="2" eaLnBrk="1" hangingPunct="1">
              <a:lnSpc>
                <a:spcPct val="90000"/>
              </a:lnSpc>
            </a:pPr>
            <a:r>
              <a:rPr lang="en-US" altLang="en-US" sz="2000">
                <a:cs typeface="Times New Roman" panose="02020603050405020304" pitchFamily="18" charset="0"/>
              </a:rPr>
              <a:t>PIM  DAG  ZOL  CEK</a:t>
            </a:r>
          </a:p>
          <a:p>
            <a:pPr lvl="1" eaLnBrk="1" hangingPunct="1">
              <a:lnSpc>
                <a:spcPct val="90000"/>
              </a:lnSpc>
            </a:pPr>
            <a:r>
              <a:rPr lang="en-US" altLang="en-US" sz="2200">
                <a:cs typeface="Times New Roman" panose="02020603050405020304" pitchFamily="18" charset="0"/>
              </a:rPr>
              <a:t>Learning curve – massed vs spaced practice</a:t>
            </a:r>
          </a:p>
          <a:p>
            <a:pPr lvl="1" eaLnBrk="1" hangingPunct="1">
              <a:lnSpc>
                <a:spcPct val="90000"/>
              </a:lnSpc>
            </a:pPr>
            <a:r>
              <a:rPr lang="en-US" altLang="en-US" sz="2200">
                <a:cs typeface="Times New Roman" panose="02020603050405020304" pitchFamily="18" charset="0"/>
              </a:rPr>
              <a:t>Forgetting curve – forgetting occurs rapidly</a:t>
            </a:r>
          </a:p>
          <a:p>
            <a:pPr lvl="1" eaLnBrk="1" hangingPunct="1">
              <a:lnSpc>
                <a:spcPct val="90000"/>
              </a:lnSpc>
            </a:pPr>
            <a:r>
              <a:rPr lang="en-US" altLang="en-US" sz="2200">
                <a:solidFill>
                  <a:srgbClr val="00B0F0"/>
                </a:solidFill>
                <a:cs typeface="Times New Roman" panose="02020603050405020304" pitchFamily="18" charset="0"/>
              </a:rPr>
              <a:t>Overlearning</a:t>
            </a:r>
            <a:r>
              <a:rPr lang="en-US" altLang="en-US" sz="2200">
                <a:cs typeface="Times New Roman" panose="02020603050405020304" pitchFamily="18" charset="0"/>
              </a:rPr>
              <a:t> – studying after something is learned</a:t>
            </a:r>
          </a:p>
          <a:p>
            <a:pPr lvl="1" eaLnBrk="1" hangingPunct="1">
              <a:lnSpc>
                <a:spcPct val="90000"/>
              </a:lnSpc>
            </a:pPr>
            <a:r>
              <a:rPr lang="en-US" altLang="en-US" sz="2200">
                <a:solidFill>
                  <a:srgbClr val="00B0F0"/>
                </a:solidFill>
                <a:cs typeface="Times New Roman" panose="02020603050405020304" pitchFamily="18" charset="0"/>
              </a:rPr>
              <a:t>Savings</a:t>
            </a:r>
            <a:r>
              <a:rPr lang="en-US" altLang="en-US" sz="2200">
                <a:cs typeface="Times New Roman" panose="02020603050405020304" pitchFamily="18" charset="0"/>
              </a:rPr>
              <a:t> – decreased effort needed to relearn</a:t>
            </a:r>
          </a:p>
          <a:p>
            <a:pPr eaLnBrk="1" hangingPunct="1">
              <a:lnSpc>
                <a:spcPct val="90000"/>
              </a:lnSpc>
            </a:pPr>
            <a:r>
              <a:rPr lang="en-US" altLang="en-US" sz="2700">
                <a:solidFill>
                  <a:srgbClr val="00B0F0"/>
                </a:solidFill>
                <a:cs typeface="Times New Roman" panose="02020603050405020304" pitchFamily="18" charset="0"/>
              </a:rPr>
              <a:t>Bartlett</a:t>
            </a:r>
            <a:r>
              <a:rPr lang="en-US" altLang="en-US" sz="2700">
                <a:cs typeface="Times New Roman" panose="02020603050405020304" pitchFamily="18" charset="0"/>
              </a:rPr>
              <a:t> (1886-1969) – a critic</a:t>
            </a:r>
          </a:p>
          <a:p>
            <a:pPr lvl="1" eaLnBrk="1" hangingPunct="1">
              <a:lnSpc>
                <a:spcPct val="90000"/>
              </a:lnSpc>
            </a:pPr>
            <a:r>
              <a:rPr lang="en-US" altLang="en-US" sz="2200">
                <a:cs typeface="Times New Roman" panose="02020603050405020304" pitchFamily="18" charset="0"/>
              </a:rPr>
              <a:t>How does prior knowledge influence memory</a:t>
            </a:r>
          </a:p>
          <a:p>
            <a:pPr lvl="1" eaLnBrk="1" hangingPunct="1">
              <a:lnSpc>
                <a:spcPct val="90000"/>
              </a:lnSpc>
            </a:pPr>
            <a:r>
              <a:rPr lang="en-US" altLang="en-US" sz="2200">
                <a:cs typeface="Times New Roman" panose="02020603050405020304" pitchFamily="18" charset="0"/>
              </a:rPr>
              <a:t>Reconstruction is guided by </a:t>
            </a:r>
            <a:r>
              <a:rPr lang="en-US" altLang="en-US" sz="2200">
                <a:solidFill>
                  <a:schemeClr val="tx2"/>
                </a:solidFill>
                <a:cs typeface="Times New Roman" panose="02020603050405020304" pitchFamily="18" charset="0"/>
              </a:rPr>
              <a:t>schemas</a:t>
            </a:r>
            <a:r>
              <a:rPr lang="en-US" altLang="en-US" sz="2200">
                <a:cs typeface="Times New Roman" panose="02020603050405020304" pitchFamily="18" charset="0"/>
              </a:rPr>
              <a:t> (concepts)</a:t>
            </a:r>
            <a:endParaRPr lang="en-US" altLang="en-US"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5">
            <a:extLst>
              <a:ext uri="{FF2B5EF4-FFF2-40B4-BE49-F238E27FC236}">
                <a16:creationId xmlns:a16="http://schemas.microsoft.com/office/drawing/2014/main" id="{A8ECC7A4-40D6-4227-B953-33BD84F0B9D7}"/>
              </a:ext>
            </a:extLst>
          </p:cNvPr>
          <p:cNvSpPr>
            <a:spLocks noGrp="1"/>
          </p:cNvSpPr>
          <p:nvPr>
            <p:ph type="title"/>
          </p:nvPr>
        </p:nvSpPr>
        <p:spPr/>
        <p:txBody>
          <a:bodyPr/>
          <a:lstStyle/>
          <a:p>
            <a:r>
              <a:rPr lang="en-US" altLang="en-US"/>
              <a:t>Ebbinghaus Forgetting Curve</a:t>
            </a:r>
          </a:p>
        </p:txBody>
      </p:sp>
      <p:pic>
        <p:nvPicPr>
          <p:cNvPr id="10243" name="Picture 2" descr="http://www.squarecirclez.com/blog/wp-content/uploads/2009/04/ebbinghaus-forgetting-curve.gif">
            <a:extLst>
              <a:ext uri="{FF2B5EF4-FFF2-40B4-BE49-F238E27FC236}">
                <a16:creationId xmlns:a16="http://schemas.microsoft.com/office/drawing/2014/main" id="{BFD7FB9A-C653-4B9D-B5CC-04A4A41C2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00213"/>
            <a:ext cx="5507037" cy="4321175"/>
          </a:xfrm>
          <a:prstGeom prst="rect">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429D9D2-8713-4944-8FA6-E694FD0AD911}"/>
              </a:ext>
            </a:extLst>
          </p:cNvPr>
          <p:cNvSpPr>
            <a:spLocks noGrp="1"/>
          </p:cNvSpPr>
          <p:nvPr>
            <p:ph type="title"/>
          </p:nvPr>
        </p:nvSpPr>
        <p:spPr/>
        <p:txBody>
          <a:bodyPr/>
          <a:lstStyle/>
          <a:p>
            <a:r>
              <a:rPr lang="en-US" altLang="en-US"/>
              <a:t>Importance of Practice</a:t>
            </a:r>
          </a:p>
        </p:txBody>
      </p:sp>
      <p:sp>
        <p:nvSpPr>
          <p:cNvPr id="4" name="Footer Placeholder 3">
            <a:extLst>
              <a:ext uri="{FF2B5EF4-FFF2-40B4-BE49-F238E27FC236}">
                <a16:creationId xmlns:a16="http://schemas.microsoft.com/office/drawing/2014/main" id="{2D581BCC-9F9E-4ED8-814F-43891C86571D}"/>
              </a:ext>
            </a:extLst>
          </p:cNvPr>
          <p:cNvSpPr>
            <a:spLocks noGrp="1"/>
          </p:cNvSpPr>
          <p:nvPr>
            <p:ph type="ftr" sz="quarter" idx="11"/>
          </p:nvPr>
        </p:nvSpPr>
        <p:spPr/>
        <p:txBody>
          <a:bodyPr/>
          <a:lstStyle/>
          <a:p>
            <a:pPr>
              <a:defRPr/>
            </a:pPr>
            <a:r>
              <a:rPr lang="en-GB"/>
              <a:t>Slide </a:t>
            </a:r>
          </a:p>
        </p:txBody>
      </p:sp>
      <p:pic>
        <p:nvPicPr>
          <p:cNvPr id="11269" name="Picture 2" descr="http://www.phase-6.com/opencms/system/galleries/pics/Vokabeltrainer/forgetting_curve_en.png">
            <a:extLst>
              <a:ext uri="{FF2B5EF4-FFF2-40B4-BE49-F238E27FC236}">
                <a16:creationId xmlns:a16="http://schemas.microsoft.com/office/drawing/2014/main" id="{B028E29D-D184-4386-A4D4-DE50BC050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557338"/>
            <a:ext cx="5616575"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Box 5">
            <a:extLst>
              <a:ext uri="{FF2B5EF4-FFF2-40B4-BE49-F238E27FC236}">
                <a16:creationId xmlns:a16="http://schemas.microsoft.com/office/drawing/2014/main" id="{1C72FB71-684F-4059-81C7-CF1383985A0B}"/>
              </a:ext>
            </a:extLst>
          </p:cNvPr>
          <p:cNvSpPr txBox="1">
            <a:spLocks noChangeArrowheads="1"/>
          </p:cNvSpPr>
          <p:nvPr/>
        </p:nvSpPr>
        <p:spPr bwMode="auto">
          <a:xfrm>
            <a:off x="1547813" y="5661025"/>
            <a:ext cx="547211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r>
              <a:rPr lang="en-US" altLang="en-US" sz="2000">
                <a:solidFill>
                  <a:schemeClr val="tx1"/>
                </a:solidFill>
              </a:rPr>
              <a:t>The more repetition (practice), the more likely information is to be remembered later.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1889238-7A49-475C-9C35-CA898FECC327}"/>
              </a:ext>
            </a:extLst>
          </p:cNvPr>
          <p:cNvSpPr>
            <a:spLocks noGrp="1"/>
          </p:cNvSpPr>
          <p:nvPr>
            <p:ph type="title"/>
          </p:nvPr>
        </p:nvSpPr>
        <p:spPr/>
        <p:txBody>
          <a:bodyPr/>
          <a:lstStyle/>
          <a:p>
            <a:r>
              <a:rPr lang="en-US" altLang="en-US"/>
              <a:t>Massed vs Spaced Study</a:t>
            </a:r>
          </a:p>
        </p:txBody>
      </p:sp>
      <p:pic>
        <p:nvPicPr>
          <p:cNvPr id="12291" name="Picture 4" descr="http://www.aft.org/content_images/americaneducator/table.gif">
            <a:extLst>
              <a:ext uri="{FF2B5EF4-FFF2-40B4-BE49-F238E27FC236}">
                <a16:creationId xmlns:a16="http://schemas.microsoft.com/office/drawing/2014/main" id="{65A937D5-6BAA-4283-B4F0-AE8806852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060575"/>
            <a:ext cx="3500437"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Box 6">
            <a:extLst>
              <a:ext uri="{FF2B5EF4-FFF2-40B4-BE49-F238E27FC236}">
                <a16:creationId xmlns:a16="http://schemas.microsoft.com/office/drawing/2014/main" id="{931F8DDE-A8D1-4144-85D5-B79426C65059}"/>
              </a:ext>
            </a:extLst>
          </p:cNvPr>
          <p:cNvSpPr txBox="1">
            <a:spLocks noChangeArrowheads="1"/>
          </p:cNvSpPr>
          <p:nvPr/>
        </p:nvSpPr>
        <p:spPr bwMode="auto">
          <a:xfrm>
            <a:off x="5003800" y="3789363"/>
            <a:ext cx="3529013"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88000"/>
              </a:lnSpc>
              <a:spcBef>
                <a:spcPct val="0"/>
              </a:spcBef>
              <a:spcAft>
                <a:spcPct val="0"/>
              </a:spcAft>
              <a:buClr>
                <a:srgbClr val="000000"/>
              </a:buClr>
              <a:buSzPct val="100000"/>
              <a:buFont typeface="Arial" panose="020B0604020202020204" pitchFamily="34" charset="0"/>
              <a:defRPr sz="2400">
                <a:solidFill>
                  <a:schemeClr val="bg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tx1"/>
                </a:solidFill>
              </a:rPr>
              <a:t>Ebbinghaus, H. Memory: A contribution to experimental psychology. New York: Dover, 1964 (Originally published, 1885).</a:t>
            </a:r>
          </a:p>
          <a:p>
            <a:pPr eaLnBrk="1" hangingPunct="1"/>
            <a:endParaRPr lang="en-US" altLang="en-US" sz="1400">
              <a:solidFill>
                <a:schemeClr val="tx1"/>
              </a:solidFill>
            </a:endParaRPr>
          </a:p>
          <a:p>
            <a:pPr eaLnBrk="1" hangingPunct="1"/>
            <a:r>
              <a:rPr lang="en-US" altLang="en-US" sz="1400">
                <a:solidFill>
                  <a:schemeClr val="tx1"/>
                </a:solidFill>
              </a:rPr>
              <a:t>Keppel, Geoffrey. A Reconsideration of the Extinction-Recovery Theory. Journal of Verbal Learning &amp; Verbal Behavior. 6(4) 1967, 476-486</a:t>
            </a:r>
          </a:p>
          <a:p>
            <a:pPr eaLnBrk="1" hangingPunct="1"/>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68AA3B1-3D6A-4D96-8A63-9155DDDBBEF7}"/>
              </a:ext>
            </a:extLst>
          </p:cNvPr>
          <p:cNvSpPr>
            <a:spLocks noGrp="1"/>
          </p:cNvSpPr>
          <p:nvPr>
            <p:ph type="title"/>
          </p:nvPr>
        </p:nvSpPr>
        <p:spPr>
          <a:xfrm>
            <a:off x="612775" y="228600"/>
            <a:ext cx="8153400" cy="990600"/>
          </a:xfrm>
        </p:spPr>
        <p:txBody>
          <a:bodyPr/>
          <a:lstStyle/>
          <a:p>
            <a:r>
              <a:rPr lang="en-US" altLang="en-US"/>
              <a:t>Bartlett’s “War of the Ghosts”</a:t>
            </a:r>
          </a:p>
        </p:txBody>
      </p:sp>
      <p:sp>
        <p:nvSpPr>
          <p:cNvPr id="13315" name="Content Placeholder 2">
            <a:extLst>
              <a:ext uri="{FF2B5EF4-FFF2-40B4-BE49-F238E27FC236}">
                <a16:creationId xmlns:a16="http://schemas.microsoft.com/office/drawing/2014/main" id="{5FA12B4A-E5A2-425B-A1AB-D6C76C47E9B2}"/>
              </a:ext>
            </a:extLst>
          </p:cNvPr>
          <p:cNvSpPr>
            <a:spLocks noGrp="1"/>
          </p:cNvSpPr>
          <p:nvPr>
            <p:ph sz="quarter" idx="1"/>
          </p:nvPr>
        </p:nvSpPr>
        <p:spPr>
          <a:xfrm>
            <a:off x="612775" y="1600200"/>
            <a:ext cx="7775575" cy="4495800"/>
          </a:xfrm>
        </p:spPr>
        <p:txBody>
          <a:bodyPr/>
          <a:lstStyle/>
          <a:p>
            <a:r>
              <a:rPr lang="en-US" altLang="en-US" sz="2400"/>
              <a:t>Bartlett (1932) used multiple repetition of recalled material to study distortions over time.</a:t>
            </a:r>
          </a:p>
          <a:p>
            <a:r>
              <a:rPr lang="en-US" altLang="en-US" sz="2400"/>
              <a:t>Participants were given a 328 word Native American folk tale </a:t>
            </a:r>
            <a:r>
              <a:rPr lang="en-US" altLang="en-US" sz="2400">
                <a:solidFill>
                  <a:srgbClr val="00B0F0"/>
                </a:solidFill>
              </a:rPr>
              <a:t>“The War of the Ghosts” </a:t>
            </a:r>
            <a:r>
              <a:rPr lang="en-US" altLang="en-US" sz="2400"/>
              <a:t>to read twice and then reproduce 15 minutes later and also hours to months later.</a:t>
            </a:r>
          </a:p>
          <a:p>
            <a:pPr lvl="1"/>
            <a:r>
              <a:rPr lang="en-US" altLang="en-US" sz="2000"/>
              <a:t>Total recall declined.</a:t>
            </a:r>
          </a:p>
          <a:p>
            <a:pPr lvl="1"/>
            <a:r>
              <a:rPr lang="en-US" altLang="en-US" sz="2000"/>
              <a:t>What was recalled was shaped by the need to form a coherent understandable story in the context of their own cultural knowledge (</a:t>
            </a:r>
            <a:r>
              <a:rPr lang="en-US" altLang="en-US" sz="2000" b="1">
                <a:solidFill>
                  <a:srgbClr val="00B0F0"/>
                </a:solidFill>
              </a:rPr>
              <a:t>schemata</a:t>
            </a:r>
            <a:r>
              <a:rPr lang="en-US" altLang="en-US" sz="2000"/>
              <a:t> – concepts).</a:t>
            </a:r>
          </a:p>
          <a:p>
            <a:pPr lvl="1"/>
            <a:r>
              <a:rPr lang="en-US" altLang="en-US" sz="2000"/>
              <a:t>He considered memory an active process of construction.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96DC-B00D-4FC0-BDED-F882CD665586}"/>
              </a:ext>
            </a:extLst>
          </p:cNvPr>
          <p:cNvSpPr>
            <a:spLocks noGrp="1"/>
          </p:cNvSpPr>
          <p:nvPr>
            <p:ph type="title"/>
          </p:nvPr>
        </p:nvSpPr>
        <p:spPr/>
        <p:txBody>
          <a:bodyPr/>
          <a:lstStyle/>
          <a:p>
            <a:r>
              <a:rPr lang="en-US" dirty="0"/>
              <a:t>W.O.G content and errors</a:t>
            </a:r>
          </a:p>
        </p:txBody>
      </p:sp>
      <p:sp>
        <p:nvSpPr>
          <p:cNvPr id="5" name="Footer Placeholder 4">
            <a:extLst>
              <a:ext uri="{FF2B5EF4-FFF2-40B4-BE49-F238E27FC236}">
                <a16:creationId xmlns:a16="http://schemas.microsoft.com/office/drawing/2014/main" id="{F66017B5-71C7-4C17-B878-B4A1E7258248}"/>
              </a:ext>
            </a:extLst>
          </p:cNvPr>
          <p:cNvSpPr>
            <a:spLocks noGrp="1"/>
          </p:cNvSpPr>
          <p:nvPr>
            <p:ph type="ftr" idx="11"/>
          </p:nvPr>
        </p:nvSpPr>
        <p:spPr/>
        <p:txBody>
          <a:bodyPr/>
          <a:lstStyle/>
          <a:p>
            <a:pPr>
              <a:defRPr/>
            </a:pPr>
            <a:r>
              <a:rPr lang="en-GB" dirty="0"/>
              <a:t>Slide </a:t>
            </a:r>
          </a:p>
        </p:txBody>
      </p:sp>
      <p:sp>
        <p:nvSpPr>
          <p:cNvPr id="7" name="TextBox 6">
            <a:extLst>
              <a:ext uri="{FF2B5EF4-FFF2-40B4-BE49-F238E27FC236}">
                <a16:creationId xmlns:a16="http://schemas.microsoft.com/office/drawing/2014/main" id="{A255FCB9-EC3D-489E-803C-D0E51E2A8306}"/>
              </a:ext>
            </a:extLst>
          </p:cNvPr>
          <p:cNvSpPr txBox="1"/>
          <p:nvPr/>
        </p:nvSpPr>
        <p:spPr>
          <a:xfrm>
            <a:off x="498475" y="1914193"/>
            <a:ext cx="7551738" cy="4459619"/>
          </a:xfrm>
          <a:prstGeom prst="rect">
            <a:avLst/>
          </a:prstGeom>
          <a:noFill/>
        </p:spPr>
        <p:txBody>
          <a:bodyPr wrap="square">
            <a:spAutoFit/>
          </a:bodyPr>
          <a:lstStyle/>
          <a:p>
            <a:r>
              <a:rPr lang="en-US" sz="1400" dirty="0">
                <a:solidFill>
                  <a:schemeClr val="tx1"/>
                </a:solidFill>
              </a:rPr>
              <a:t>One night two young men from </a:t>
            </a:r>
            <a:r>
              <a:rPr lang="en-US" sz="1400" dirty="0" err="1">
                <a:solidFill>
                  <a:schemeClr val="tx1"/>
                </a:solidFill>
              </a:rPr>
              <a:t>Edulac</a:t>
            </a:r>
            <a:r>
              <a:rPr lang="en-US" sz="1400" dirty="0">
                <a:solidFill>
                  <a:schemeClr val="tx1"/>
                </a:solidFill>
              </a:rPr>
              <a:t> went down the river to hunt seals, and while they were there it became foggy and calm. Then they heard war-cries, and they thought: “Maybe this is a war-party.” They escaped to the shore, and hid behind a log. Now canoes came up, and they heard the noise of paddles, and saw one canoe coming up to them. There were five men in the canoe, and they said: “What do you think? We wish to take you along. We are going up the river to make war on the people.” … one of the young men went but the other returned home …</a:t>
            </a:r>
          </a:p>
          <a:p>
            <a:endParaRPr lang="en-US" sz="1400" dirty="0">
              <a:solidFill>
                <a:schemeClr val="tx1"/>
              </a:solidFill>
            </a:endParaRPr>
          </a:p>
          <a:p>
            <a:r>
              <a:rPr lang="en-US" sz="1400" dirty="0">
                <a:solidFill>
                  <a:schemeClr val="tx1"/>
                </a:solidFill>
              </a:rPr>
              <a:t>[it turns out that the five men in the boat were ghosts and after accompanying them in a fight, the young man returned to his village to tell his tale] … </a:t>
            </a:r>
          </a:p>
          <a:p>
            <a:endParaRPr lang="en-US" sz="1400" dirty="0">
              <a:solidFill>
                <a:schemeClr val="tx1"/>
              </a:solidFill>
            </a:endParaRPr>
          </a:p>
          <a:p>
            <a:r>
              <a:rPr lang="en-US" sz="1400" dirty="0">
                <a:solidFill>
                  <a:schemeClr val="tx1"/>
                </a:solidFill>
              </a:rPr>
              <a:t>and said: “Behold I accompanied the ghosts, and we went to fight. Many of our fellows were killed, and many of those who attacked us were killed. They said I was hit, and I did not feel sick.” He told it all and then he became quiet. When the sun rose he fell down. Something black came out of his mouth. His face became contorted … He was dead. (p.65) </a:t>
            </a:r>
          </a:p>
          <a:p>
            <a:endParaRPr lang="en-US" sz="1400" dirty="0">
              <a:solidFill>
                <a:schemeClr val="tx1"/>
              </a:solidFill>
            </a:endParaRPr>
          </a:p>
          <a:p>
            <a:endParaRPr lang="en-US" sz="1400" dirty="0">
              <a:solidFill>
                <a:schemeClr val="tx1"/>
              </a:solidFill>
            </a:endParaRPr>
          </a:p>
          <a:p>
            <a:r>
              <a:rPr lang="en-US" sz="1400" dirty="0">
                <a:solidFill>
                  <a:schemeClr val="tx1"/>
                </a:solidFill>
                <a:latin typeface="Aharoni" panose="02010803020104030203" pitchFamily="2" charset="-79"/>
                <a:cs typeface="Aharoni" panose="02010803020104030203" pitchFamily="2" charset="-79"/>
              </a:rPr>
              <a:t>One participant’s </a:t>
            </a:r>
            <a:r>
              <a:rPr lang="en-US" sz="1400" dirty="0" err="1">
                <a:solidFill>
                  <a:schemeClr val="tx1"/>
                </a:solidFill>
                <a:latin typeface="Aharoni" panose="02010803020104030203" pitchFamily="2" charset="-79"/>
                <a:cs typeface="Aharoni" panose="02010803020104030203" pitchFamily="2" charset="-79"/>
              </a:rPr>
              <a:t>ecall</a:t>
            </a:r>
            <a:r>
              <a:rPr lang="en-US" sz="1400" dirty="0">
                <a:solidFill>
                  <a:schemeClr val="tx1"/>
                </a:solidFill>
                <a:latin typeface="Aharoni" panose="02010803020104030203" pitchFamily="2" charset="-79"/>
                <a:cs typeface="Aharoni" panose="02010803020104030203" pitchFamily="2" charset="-79"/>
              </a:rPr>
              <a:t> of the story (two weeks later): There were two ghosts. They were on a river. There was a canoe on the river with five men in it. There occurred a war of ghosts … They started the war and several were wounded and some killed. One ghost was wounded but did not feel sick. He went back to the village in the canoe. The next morning he was sick and something black came out of his mouth, and they cried: “He is dead.” (p.76)</a:t>
            </a:r>
          </a:p>
        </p:txBody>
      </p:sp>
    </p:spTree>
    <p:extLst>
      <p:ext uri="{BB962C8B-B14F-4D97-AF65-F5344CB8AC3E}">
        <p14:creationId xmlns:p14="http://schemas.microsoft.com/office/powerpoint/2010/main" val="1654799157"/>
      </p:ext>
    </p:extLst>
  </p:cSld>
  <p:clrMapOvr>
    <a:masterClrMapping/>
  </p:clrMapOvr>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Theme">
      <a:majorFont>
        <a:latin typeface="Rockwell"/>
        <a:ea typeface="ＭＳ Ｐゴシック"/>
        <a:cs typeface=""/>
      </a:majorFont>
      <a:minorFont>
        <a:latin typeface="Rockwel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88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88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Rockwell"/>
        <a:ea typeface="ＭＳ Ｐゴシック"/>
        <a:cs typeface=""/>
      </a:majorFont>
      <a:minorFont>
        <a:latin typeface="Rockwel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88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88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8354</TotalTime>
  <Words>1158</Words>
  <Application>Microsoft Office PowerPoint</Application>
  <PresentationFormat>On-screen Show (4:3)</PresentationFormat>
  <Paragraphs>113</Paragraphs>
  <Slides>20</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Aharoni</vt:lpstr>
      <vt:lpstr>Arial</vt:lpstr>
      <vt:lpstr>Calibri</vt:lpstr>
      <vt:lpstr>Droid Serif</vt:lpstr>
      <vt:lpstr>Rockwell</vt:lpstr>
      <vt:lpstr>Times New Roman</vt:lpstr>
      <vt:lpstr>Wingdings</vt:lpstr>
      <vt:lpstr>Office Theme</vt:lpstr>
      <vt:lpstr>1_Office Theme</vt:lpstr>
      <vt:lpstr>PowerPoint Presentation</vt:lpstr>
      <vt:lpstr>PowerPoint Presentation</vt:lpstr>
      <vt:lpstr>PowerPoint Presentation</vt:lpstr>
      <vt:lpstr>19th Century Germany</vt:lpstr>
      <vt:lpstr>Ebbinghaus Forgetting Curve</vt:lpstr>
      <vt:lpstr>Importance of Practice</vt:lpstr>
      <vt:lpstr>Massed vs Spaced Study</vt:lpstr>
      <vt:lpstr>Bartlett’s “War of the Ghosts”</vt:lpstr>
      <vt:lpstr>W.O.G content and errors</vt:lpstr>
      <vt:lpstr>Contributions of Gestalt Psychology</vt:lpstr>
      <vt:lpstr>Gestalt: Impact of context</vt:lpstr>
      <vt:lpstr>PowerPoint Presentation</vt:lpstr>
      <vt:lpstr>PowerPoint Presentation</vt:lpstr>
      <vt:lpstr>Behaviorism</vt:lpstr>
      <vt:lpstr>Verbal Learning</vt:lpstr>
      <vt:lpstr>Early Neuroscience -- Lashley</vt:lpstr>
      <vt:lpstr>Hebb’s Theory</vt:lpstr>
      <vt:lpstr>The Cognitive Revolution</vt:lpstr>
      <vt:lpstr>Three Definitions of Memory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Uri</dc:creator>
  <cp:lastModifiedBy>Hasson Uri</cp:lastModifiedBy>
  <cp:revision>26</cp:revision>
  <dcterms:modified xsi:type="dcterms:W3CDTF">2023-06-09T16:56:35Z</dcterms:modified>
</cp:coreProperties>
</file>