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40830240CEC2459249530F6C145457" ma:contentTypeVersion="4" ma:contentTypeDescription="Create a new document." ma:contentTypeScope="" ma:versionID="ab608cc927b07a7b14e1e45c7f71d3e5">
  <xsd:schema xmlns:xsd="http://www.w3.org/2001/XMLSchema" xmlns:xs="http://www.w3.org/2001/XMLSchema" xmlns:p="http://schemas.microsoft.com/office/2006/metadata/properties" xmlns:ns2="42d29dc0-9284-458d-be55-b4ec4006eeb3" targetNamespace="http://schemas.microsoft.com/office/2006/metadata/properties" ma:root="true" ma:fieldsID="da93d6b42b7920fbd672f17eadf28eb4" ns2:_="">
    <xsd:import namespace="42d29dc0-9284-458d-be55-b4ec4006ee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d29dc0-9284-458d-be55-b4ec4006ee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95E723-EF78-4692-AAEE-CCF0F4538380}"/>
</file>

<file path=customXml/itemProps2.xml><?xml version="1.0" encoding="utf-8"?>
<ds:datastoreItem xmlns:ds="http://schemas.openxmlformats.org/officeDocument/2006/customXml" ds:itemID="{6CD5BFE2-2A34-4E33-9B69-B353F487F7D0}"/>
</file>

<file path=customXml/itemProps3.xml><?xml version="1.0" encoding="utf-8"?>
<ds:datastoreItem xmlns:ds="http://schemas.openxmlformats.org/officeDocument/2006/customXml" ds:itemID="{A72C6E5D-77AB-4DB4-9254-4C17ED78A5E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2024-11-21T06:46:24Z</dcterms:created>
  <dcterms:modified xsi:type="dcterms:W3CDTF">2024-11-21T06:46:31Z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0x010100AB40830240CEC2459249530F6C145457</vt:lpwstr>
  </property>
</Properties>
</file>