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0830240CEC2459249530F6C145457" ma:contentTypeVersion="4" ma:contentTypeDescription="Create a new document." ma:contentTypeScope="" ma:versionID="ab608cc927b07a7b14e1e45c7f71d3e5">
  <xsd:schema xmlns:xsd="http://www.w3.org/2001/XMLSchema" xmlns:xs="http://www.w3.org/2001/XMLSchema" xmlns:p="http://schemas.microsoft.com/office/2006/metadata/properties" xmlns:ns2="42d29dc0-9284-458d-be55-b4ec4006eeb3" targetNamespace="http://schemas.microsoft.com/office/2006/metadata/properties" ma:root="true" ma:fieldsID="da93d6b42b7920fbd672f17eadf28eb4" ns2:_="">
    <xsd:import namespace="42d29dc0-9284-458d-be55-b4ec4006ee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29dc0-9284-458d-be55-b4ec4006e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F4C765-116F-4DC1-B0D5-A483513812C4}"/>
</file>

<file path=customXml/itemProps2.xml><?xml version="1.0" encoding="utf-8"?>
<ds:datastoreItem xmlns:ds="http://schemas.openxmlformats.org/officeDocument/2006/customXml" ds:itemID="{BB058782-F1BD-41B5-AD6B-6D9A33CC50BB}"/>
</file>

<file path=customXml/itemProps3.xml><?xml version="1.0" encoding="utf-8"?>
<ds:datastoreItem xmlns:ds="http://schemas.openxmlformats.org/officeDocument/2006/customXml" ds:itemID="{1607E660-C82A-42C7-AC4D-CFAA9A95471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2024-11-21T06:51:21Z</dcterms:created>
  <dcterms:modified xsi:type="dcterms:W3CDTF">2024-11-21T06:51:23Z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0x010100AB40830240CEC2459249530F6C145457</vt:lpwstr>
  </property>
</Properties>
</file>