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9C4D-EB82-4648-8E39-3834E399F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CFCA8-2623-4C0D-807A-E119996B2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90461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8C40-EE20-40FA-87DB-2EFA1FBF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6B6B-39A8-418B-A04D-9B124818B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 WORD</a:t>
            </a:r>
          </a:p>
          <a:p>
            <a:r>
              <a:rPr lang="en-US" dirty="0"/>
              <a:t>MS EXCEL</a:t>
            </a:r>
          </a:p>
          <a:p>
            <a:r>
              <a:rPr lang="en-US" dirty="0"/>
              <a:t>MS POWERPOINT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3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91433B6-C7AD-471F-BEAD-A9C13DB8E537}"/>
              </a:ext>
            </a:extLst>
          </p:cNvPr>
          <p:cNvGrpSpPr/>
          <p:nvPr/>
        </p:nvGrpSpPr>
        <p:grpSpPr>
          <a:xfrm>
            <a:off x="2102177" y="4150106"/>
            <a:ext cx="7070103" cy="1551304"/>
            <a:chOff x="2102177" y="443060"/>
            <a:chExt cx="6994689" cy="151359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555D42-D510-4E78-9346-45C359D30DC2}"/>
                </a:ext>
              </a:extLst>
            </p:cNvPr>
            <p:cNvSpPr txBox="1"/>
            <p:nvPr/>
          </p:nvSpPr>
          <p:spPr>
            <a:xfrm>
              <a:off x="2249204" y="443060"/>
              <a:ext cx="5066348" cy="540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MICROSOFT POWERPOINT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F9396A-4DFF-47EF-8683-B6DDD451B02C}"/>
                </a:ext>
              </a:extLst>
            </p:cNvPr>
            <p:cNvSpPr txBox="1"/>
            <p:nvPr/>
          </p:nvSpPr>
          <p:spPr>
            <a:xfrm>
              <a:off x="2102177" y="1310326"/>
              <a:ext cx="6994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>
                    <a:lumMod val="75000"/>
                  </a:schemeClr>
                </a:buClr>
                <a:buSzPct val="111000"/>
                <a:buFont typeface="Arial" panose="020B0604020202020204" pitchFamily="34" charset="0"/>
                <a:buChar char="•"/>
              </a:pPr>
              <a:r>
                <a:rPr lang="en-US" dirty="0"/>
                <a:t>Presentation </a:t>
              </a:r>
            </a:p>
            <a:p>
              <a:pPr marL="285750" indent="-285750">
                <a:buClr>
                  <a:srgbClr val="0070C0"/>
                </a:buClr>
                <a:buSzPct val="111000"/>
                <a:buFont typeface="Arial" panose="020B0604020202020204" pitchFamily="34" charset="0"/>
                <a:buChar char="•"/>
              </a:pPr>
              <a:r>
                <a:rPr lang="en-US" dirty="0"/>
                <a:t>Prototype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4FBA4C-C325-4ABD-A3AA-2E09BFBB3345}"/>
              </a:ext>
            </a:extLst>
          </p:cNvPr>
          <p:cNvGrpSpPr/>
          <p:nvPr/>
        </p:nvGrpSpPr>
        <p:grpSpPr>
          <a:xfrm>
            <a:off x="2102177" y="2277730"/>
            <a:ext cx="7070103" cy="1551304"/>
            <a:chOff x="2102177" y="443060"/>
            <a:chExt cx="6994689" cy="15135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77D2F-BFC2-4752-A0C6-6DE83A8A9028}"/>
                </a:ext>
              </a:extLst>
            </p:cNvPr>
            <p:cNvSpPr txBox="1"/>
            <p:nvPr/>
          </p:nvSpPr>
          <p:spPr>
            <a:xfrm>
              <a:off x="2249205" y="443060"/>
              <a:ext cx="35049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MICROSOFT EXCEL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F44AE1-567B-4657-B205-6DDD84A12196}"/>
                </a:ext>
              </a:extLst>
            </p:cNvPr>
            <p:cNvSpPr txBox="1"/>
            <p:nvPr/>
          </p:nvSpPr>
          <p:spPr>
            <a:xfrm>
              <a:off x="2102177" y="1310326"/>
              <a:ext cx="6994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>
                    <a:lumMod val="75000"/>
                  </a:schemeClr>
                </a:buClr>
                <a:buSzPct val="111000"/>
                <a:buFont typeface="Arial" panose="020B0604020202020204" pitchFamily="34" charset="0"/>
                <a:buChar char="•"/>
              </a:pPr>
              <a:r>
                <a:rPr lang="en-US" dirty="0"/>
                <a:t>Spreadsheets  </a:t>
              </a:r>
            </a:p>
            <a:p>
              <a:pPr marL="285750" indent="-285750">
                <a:buClr>
                  <a:srgbClr val="0070C0"/>
                </a:buClr>
                <a:buSzPct val="111000"/>
                <a:buFont typeface="Arial" panose="020B0604020202020204" pitchFamily="34" charset="0"/>
                <a:buChar char="•"/>
              </a:pPr>
              <a:r>
                <a:rPr lang="en-US" dirty="0"/>
                <a:t> data organizing and analyzing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8228B-40C1-4FD5-8B3E-0332BD54100B}"/>
              </a:ext>
            </a:extLst>
          </p:cNvPr>
          <p:cNvGrpSpPr/>
          <p:nvPr/>
        </p:nvGrpSpPr>
        <p:grpSpPr>
          <a:xfrm>
            <a:off x="2254577" y="557754"/>
            <a:ext cx="7070103" cy="1551304"/>
            <a:chOff x="2102177" y="443060"/>
            <a:chExt cx="6994689" cy="15135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AC6F7E-3AC3-4484-B4C6-6E779DFBBDCE}"/>
                </a:ext>
              </a:extLst>
            </p:cNvPr>
            <p:cNvSpPr txBox="1"/>
            <p:nvPr/>
          </p:nvSpPr>
          <p:spPr>
            <a:xfrm>
              <a:off x="2249205" y="443060"/>
              <a:ext cx="350494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MICROSOFT WORD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DAEF9A-4D09-4145-88BA-1752051B888D}"/>
                </a:ext>
              </a:extLst>
            </p:cNvPr>
            <p:cNvSpPr txBox="1"/>
            <p:nvPr/>
          </p:nvSpPr>
          <p:spPr>
            <a:xfrm>
              <a:off x="2102177" y="1310326"/>
              <a:ext cx="69946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>
                    <a:lumMod val="75000"/>
                  </a:schemeClr>
                </a:buClr>
                <a:buSzPct val="111000"/>
                <a:buFont typeface="Arial" panose="020B0604020202020204" pitchFamily="34" charset="0"/>
                <a:buChar char="•"/>
              </a:pPr>
              <a:r>
                <a:rPr lang="en-US" dirty="0"/>
                <a:t>Documentation </a:t>
              </a:r>
            </a:p>
            <a:p>
              <a:pPr marL="285750" indent="-285750">
                <a:buClr>
                  <a:srgbClr val="0070C0"/>
                </a:buClr>
                <a:buSzPct val="111000"/>
                <a:buFont typeface="Arial" panose="020B0604020202020204" pitchFamily="34" charset="0"/>
                <a:buChar char="•"/>
              </a:pPr>
              <a:r>
                <a:rPr lang="en-US" dirty="0"/>
                <a:t>Resuming making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56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2B35-4DC9-41DD-BA2D-947F1853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9A58-38C0-46AF-BF47-2010174C6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</a:t>
            </a:r>
          </a:p>
          <a:p>
            <a:r>
              <a:rPr lang="en-US" dirty="0"/>
              <a:t>CSS3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BOOTSTRAP5 </a:t>
            </a:r>
          </a:p>
          <a:p>
            <a:r>
              <a:rPr lang="en-US" dirty="0"/>
              <a:t>JQUERY &amp; JSON</a:t>
            </a:r>
          </a:p>
          <a:p>
            <a:r>
              <a:rPr lang="en-US" dirty="0"/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408228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49D3C6-B6DD-4033-9E64-9493217B35B2}"/>
              </a:ext>
            </a:extLst>
          </p:cNvPr>
          <p:cNvGrpSpPr/>
          <p:nvPr/>
        </p:nvGrpSpPr>
        <p:grpSpPr>
          <a:xfrm>
            <a:off x="2356702" y="801279"/>
            <a:ext cx="8597244" cy="1743461"/>
            <a:chOff x="2356702" y="801279"/>
            <a:chExt cx="8597244" cy="17434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F5C16F-3787-4D04-A5DC-ABF0765D1B83}"/>
                </a:ext>
              </a:extLst>
            </p:cNvPr>
            <p:cNvSpPr txBox="1"/>
            <p:nvPr/>
          </p:nvSpPr>
          <p:spPr>
            <a:xfrm>
              <a:off x="2356702" y="801279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HTML5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E6C77F-A113-4DDD-A252-5CE8D0A1C719}"/>
                </a:ext>
              </a:extLst>
            </p:cNvPr>
            <p:cNvSpPr txBox="1"/>
            <p:nvPr/>
          </p:nvSpPr>
          <p:spPr>
            <a:xfrm>
              <a:off x="2356702" y="1621410"/>
              <a:ext cx="8597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Hyper Text Markup Language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Structure base language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develop a skeleton of  web pages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9F195B-892C-4070-90E6-3504B33297FC}"/>
              </a:ext>
            </a:extLst>
          </p:cNvPr>
          <p:cNvGrpSpPr/>
          <p:nvPr/>
        </p:nvGrpSpPr>
        <p:grpSpPr>
          <a:xfrm>
            <a:off x="2356702" y="2810873"/>
            <a:ext cx="8597244" cy="1743461"/>
            <a:chOff x="2356702" y="801279"/>
            <a:chExt cx="8597244" cy="174346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748CB-91B1-44BD-ADD7-5B210DC3153A}"/>
                </a:ext>
              </a:extLst>
            </p:cNvPr>
            <p:cNvSpPr txBox="1"/>
            <p:nvPr/>
          </p:nvSpPr>
          <p:spPr>
            <a:xfrm>
              <a:off x="2356702" y="801279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CSS3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E07E51-D284-4768-A67D-CC56BFBA7E30}"/>
                </a:ext>
              </a:extLst>
            </p:cNvPr>
            <p:cNvSpPr txBox="1"/>
            <p:nvPr/>
          </p:nvSpPr>
          <p:spPr>
            <a:xfrm>
              <a:off x="2356702" y="1621410"/>
              <a:ext cx="8597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Cascading Style Sheet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Properties base language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develop a user attraction in website 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3CEBE3-EA1C-4330-90EC-7C086E92D80B}"/>
              </a:ext>
            </a:extLst>
          </p:cNvPr>
          <p:cNvGrpSpPr/>
          <p:nvPr/>
        </p:nvGrpSpPr>
        <p:grpSpPr>
          <a:xfrm>
            <a:off x="2356702" y="4820467"/>
            <a:ext cx="8597244" cy="1743461"/>
            <a:chOff x="2356702" y="801279"/>
            <a:chExt cx="8597244" cy="17434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1AC7F-3FF8-4CE6-802B-AFC4025B58C1}"/>
                </a:ext>
              </a:extLst>
            </p:cNvPr>
            <p:cNvSpPr txBox="1"/>
            <p:nvPr/>
          </p:nvSpPr>
          <p:spPr>
            <a:xfrm>
              <a:off x="2356702" y="801279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JAVASCRIPT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F00FB-6F0D-4424-8283-DD98807A1289}"/>
                </a:ext>
              </a:extLst>
            </p:cNvPr>
            <p:cNvSpPr txBox="1"/>
            <p:nvPr/>
          </p:nvSpPr>
          <p:spPr>
            <a:xfrm>
              <a:off x="2356702" y="1621410"/>
              <a:ext cx="8597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Programming language 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Client side script language 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develop a user interaction of website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67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49D3C6-B6DD-4033-9E64-9493217B35B2}"/>
              </a:ext>
            </a:extLst>
          </p:cNvPr>
          <p:cNvGrpSpPr/>
          <p:nvPr/>
        </p:nvGrpSpPr>
        <p:grpSpPr>
          <a:xfrm>
            <a:off x="2356702" y="493020"/>
            <a:ext cx="8597244" cy="1684074"/>
            <a:chOff x="2356702" y="860666"/>
            <a:chExt cx="8597244" cy="16840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F5C16F-3787-4D04-A5DC-ABF0765D1B83}"/>
                </a:ext>
              </a:extLst>
            </p:cNvPr>
            <p:cNvSpPr txBox="1"/>
            <p:nvPr/>
          </p:nvSpPr>
          <p:spPr>
            <a:xfrm>
              <a:off x="2356702" y="860666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BOOTSTRAP5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E6C77F-A113-4DDD-A252-5CE8D0A1C719}"/>
                </a:ext>
              </a:extLst>
            </p:cNvPr>
            <p:cNvSpPr txBox="1"/>
            <p:nvPr/>
          </p:nvSpPr>
          <p:spPr>
            <a:xfrm>
              <a:off x="2356702" y="1621410"/>
              <a:ext cx="8597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Framework of css3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Built-in classes 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develop a responsive website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9F195B-892C-4070-90E6-3504B33297FC}"/>
              </a:ext>
            </a:extLst>
          </p:cNvPr>
          <p:cNvGrpSpPr/>
          <p:nvPr/>
        </p:nvGrpSpPr>
        <p:grpSpPr>
          <a:xfrm>
            <a:off x="2356702" y="2325448"/>
            <a:ext cx="8597244" cy="2436405"/>
            <a:chOff x="2356702" y="801279"/>
            <a:chExt cx="8597244" cy="2436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748CB-91B1-44BD-ADD7-5B210DC3153A}"/>
                </a:ext>
              </a:extLst>
            </p:cNvPr>
            <p:cNvSpPr txBox="1"/>
            <p:nvPr/>
          </p:nvSpPr>
          <p:spPr>
            <a:xfrm>
              <a:off x="2356702" y="801279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JQUERY &amp; JSON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E07E51-D284-4768-A67D-CC56BFBA7E30}"/>
                </a:ext>
              </a:extLst>
            </p:cNvPr>
            <p:cNvSpPr txBox="1"/>
            <p:nvPr/>
          </p:nvSpPr>
          <p:spPr>
            <a:xfrm>
              <a:off x="2356702" y="1483358"/>
              <a:ext cx="859724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jQuery is a Library of JavaScript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Built-in methods and function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reduce a code and interaction of users in website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JSON JavaScript Object Notation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Language independent text format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interchanging of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3CEBE3-EA1C-4330-90EC-7C086E92D80B}"/>
              </a:ext>
            </a:extLst>
          </p:cNvPr>
          <p:cNvGrpSpPr/>
          <p:nvPr/>
        </p:nvGrpSpPr>
        <p:grpSpPr>
          <a:xfrm>
            <a:off x="2356702" y="4829894"/>
            <a:ext cx="8597244" cy="1743461"/>
            <a:chOff x="2356702" y="801279"/>
            <a:chExt cx="8597244" cy="17434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1AC7F-3FF8-4CE6-802B-AFC4025B58C1}"/>
                </a:ext>
              </a:extLst>
            </p:cNvPr>
            <p:cNvSpPr txBox="1"/>
            <p:nvPr/>
          </p:nvSpPr>
          <p:spPr>
            <a:xfrm>
              <a:off x="2356702" y="801279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FIGMA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F00FB-6F0D-4424-8283-DD98807A1289}"/>
                </a:ext>
              </a:extLst>
            </p:cNvPr>
            <p:cNvSpPr txBox="1"/>
            <p:nvPr/>
          </p:nvSpPr>
          <p:spPr>
            <a:xfrm>
              <a:off x="2356702" y="1621410"/>
              <a:ext cx="8597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A tool of PSD  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Software of designing collaboration and prototype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create a prototype of website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7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37D5-6666-460F-9B43-BF98AF3F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DEVELOPEMENT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01D1-4385-4D55-B404-BC1B58255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AND GITHUB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LARAVEL</a:t>
            </a:r>
          </a:p>
        </p:txBody>
      </p:sp>
    </p:spTree>
    <p:extLst>
      <p:ext uri="{BB962C8B-B14F-4D97-AF65-F5344CB8AC3E}">
        <p14:creationId xmlns:p14="http://schemas.microsoft.com/office/powerpoint/2010/main" val="257350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049D3C6-B6DD-4033-9E64-9493217B35B2}"/>
              </a:ext>
            </a:extLst>
          </p:cNvPr>
          <p:cNvGrpSpPr/>
          <p:nvPr/>
        </p:nvGrpSpPr>
        <p:grpSpPr>
          <a:xfrm>
            <a:off x="2234153" y="167710"/>
            <a:ext cx="8597244" cy="1491936"/>
            <a:chOff x="2356702" y="860666"/>
            <a:chExt cx="8597244" cy="14919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F5C16F-3787-4D04-A5DC-ABF0765D1B83}"/>
                </a:ext>
              </a:extLst>
            </p:cNvPr>
            <p:cNvSpPr txBox="1"/>
            <p:nvPr/>
          </p:nvSpPr>
          <p:spPr>
            <a:xfrm>
              <a:off x="2356702" y="860666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GIT &amp; GITHUB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E6C77F-A113-4DDD-A252-5CE8D0A1C719}"/>
                </a:ext>
              </a:extLst>
            </p:cNvPr>
            <p:cNvSpPr txBox="1"/>
            <p:nvPr/>
          </p:nvSpPr>
          <p:spPr>
            <a:xfrm>
              <a:off x="2356702" y="1429272"/>
              <a:ext cx="8597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Software of version control system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collaboration of IT world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handling of version of  all types of projects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9F195B-892C-4070-90E6-3504B33297FC}"/>
              </a:ext>
            </a:extLst>
          </p:cNvPr>
          <p:cNvGrpSpPr/>
          <p:nvPr/>
        </p:nvGrpSpPr>
        <p:grpSpPr>
          <a:xfrm>
            <a:off x="2356702" y="1750288"/>
            <a:ext cx="8597244" cy="2031326"/>
            <a:chOff x="2356702" y="801279"/>
            <a:chExt cx="8597244" cy="20313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748CB-91B1-44BD-ADD7-5B210DC3153A}"/>
                </a:ext>
              </a:extLst>
            </p:cNvPr>
            <p:cNvSpPr txBox="1"/>
            <p:nvPr/>
          </p:nvSpPr>
          <p:spPr>
            <a:xfrm>
              <a:off x="2356702" y="801279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MYSQL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E07E51-D284-4768-A67D-CC56BFBA7E30}"/>
                </a:ext>
              </a:extLst>
            </p:cNvPr>
            <p:cNvSpPr txBox="1"/>
            <p:nvPr/>
          </p:nvSpPr>
          <p:spPr>
            <a:xfrm>
              <a:off x="2356702" y="1355277"/>
              <a:ext cx="859724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Relational database management system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Storing of database on webserver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Connection with webserver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API generation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XAMPP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3CEBE3-EA1C-4330-90EC-7C086E92D80B}"/>
              </a:ext>
            </a:extLst>
          </p:cNvPr>
          <p:cNvGrpSpPr/>
          <p:nvPr/>
        </p:nvGrpSpPr>
        <p:grpSpPr>
          <a:xfrm>
            <a:off x="2356702" y="3781614"/>
            <a:ext cx="8597244" cy="1567970"/>
            <a:chOff x="2356702" y="801279"/>
            <a:chExt cx="8597244" cy="15679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1AC7F-3FF8-4CE6-802B-AFC4025B58C1}"/>
                </a:ext>
              </a:extLst>
            </p:cNvPr>
            <p:cNvSpPr txBox="1"/>
            <p:nvPr/>
          </p:nvSpPr>
          <p:spPr>
            <a:xfrm>
              <a:off x="2356702" y="801279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PHP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FF00FB-6F0D-4424-8283-DD98807A1289}"/>
                </a:ext>
              </a:extLst>
            </p:cNvPr>
            <p:cNvSpPr txBox="1"/>
            <p:nvPr/>
          </p:nvSpPr>
          <p:spPr>
            <a:xfrm>
              <a:off x="2356702" y="1445919"/>
              <a:ext cx="8597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Hypertext Preprocessor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A backend programming language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develop a dynamic website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7BB857-09A3-4CD8-B08B-1889216C776D}"/>
              </a:ext>
            </a:extLst>
          </p:cNvPr>
          <p:cNvGrpSpPr/>
          <p:nvPr/>
        </p:nvGrpSpPr>
        <p:grpSpPr>
          <a:xfrm>
            <a:off x="2356702" y="5313342"/>
            <a:ext cx="8597244" cy="1441086"/>
            <a:chOff x="2356702" y="801279"/>
            <a:chExt cx="8597244" cy="14410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D1BB1A-BF92-481E-B63E-1D21311011C6}"/>
                </a:ext>
              </a:extLst>
            </p:cNvPr>
            <p:cNvSpPr txBox="1"/>
            <p:nvPr/>
          </p:nvSpPr>
          <p:spPr>
            <a:xfrm>
              <a:off x="2356702" y="801279"/>
              <a:ext cx="79845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LARAVEL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1121E5-2B7F-46EA-A5A2-A3373C2F5530}"/>
                </a:ext>
              </a:extLst>
            </p:cNvPr>
            <p:cNvSpPr txBox="1"/>
            <p:nvPr/>
          </p:nvSpPr>
          <p:spPr>
            <a:xfrm>
              <a:off x="2356702" y="1319035"/>
              <a:ext cx="85972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Framework of php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Using MVC pattern </a:t>
              </a:r>
            </a:p>
            <a:p>
              <a:pPr marL="285750" indent="-285750">
                <a:buClr>
                  <a:srgbClr val="0070C0"/>
                </a:buClr>
                <a:buSzPct val="130000"/>
                <a:buFont typeface="Arial" panose="020B0604020202020204" pitchFamily="34" charset="0"/>
                <a:buChar char="•"/>
              </a:pPr>
              <a:r>
                <a:rPr lang="en-US" dirty="0"/>
                <a:t>Use to develop a dynamic </a:t>
              </a:r>
              <a:r>
                <a:rPr lang="en-US"/>
                <a:t>web applications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666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133</TotalTime>
  <Words>227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Web Engineering</vt:lpstr>
      <vt:lpstr>OFFICE AUTOMATION</vt:lpstr>
      <vt:lpstr>PowerPoint Presentation</vt:lpstr>
      <vt:lpstr>WEB DESIGNING </vt:lpstr>
      <vt:lpstr>PowerPoint Presentation</vt:lpstr>
      <vt:lpstr>PowerPoint Presentation</vt:lpstr>
      <vt:lpstr>WEB DEVELOPEMENT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shah</dc:creator>
  <cp:lastModifiedBy>Salma Hussain</cp:lastModifiedBy>
  <cp:revision>9</cp:revision>
  <dcterms:created xsi:type="dcterms:W3CDTF">2023-09-24T03:53:05Z</dcterms:created>
  <dcterms:modified xsi:type="dcterms:W3CDTF">2024-02-25T05:20:24Z</dcterms:modified>
</cp:coreProperties>
</file>