
<file path=[Content_Types].xml><?xml version="1.0" encoding="utf-8"?>
<Types xmlns="http://schemas.openxmlformats.org/package/2006/content-types">
  <Default Extension="png" ContentType="image/png"/>
  <Default Extension="jpeg" ContentType="image/jpeg"/>
  <Default Extension="m4a" ContentType="audio/mp4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1" id="{515CD30E-2DE3-4084-B2D2-72A1B9FAEC34}">
          <p14:sldIdLst>
            <p14:sldId id="256"/>
            <p14:sldId id="257"/>
            <p14:sldId id="259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8984" y="1792224"/>
            <a:ext cx="990599" cy="304799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fld id="{A51B3A38-0F20-4EDE-973A-4F4711EC2BC6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976" y="3227832"/>
            <a:ext cx="3867912" cy="310896"/>
          </a:xfr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E6C867A0-3DB6-4699-BB97-F57C9D719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38811"/>
      </p:ext>
    </p:extLst>
  </p:cSld>
  <p:clrMapOvr>
    <a:masterClrMapping/>
  </p:clrMapOvr>
  <p:transition spd="med" advClick="0" advTm="1000">
    <p:zo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96992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7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B3A38-0F20-4EDE-973A-4F4711EC2BC6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867A0-3DB6-4699-BB97-F57C9D719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367260"/>
      </p:ext>
    </p:extLst>
  </p:cSld>
  <p:clrMapOvr>
    <a:masterClrMapping/>
  </p:clrMapOvr>
  <p:transition spd="med" advClick="0" advTm="1000">
    <p:zo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0704"/>
            <a:ext cx="8833104" cy="1371600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144" y="3547872"/>
            <a:ext cx="8825659" cy="2478024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B3A38-0F20-4EDE-973A-4F4711EC2BC6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867A0-3DB6-4699-BB97-F57C9D719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011997"/>
      </p:ext>
    </p:extLst>
  </p:cSld>
  <p:clrMapOvr>
    <a:masterClrMapping/>
  </p:clrMapOvr>
  <p:transition spd="med" advClick="0" advTm="1000">
    <p:zo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TextBox 11"/>
          <p:cNvSpPr txBox="1"/>
          <p:nvPr/>
        </p:nvSpPr>
        <p:spPr bwMode="gray">
          <a:xfrm>
            <a:off x="898295" y="59676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9715063" y="2629300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698249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 bwMode="gray">
          <a:xfrm>
            <a:off x="1945945" y="3679987"/>
            <a:ext cx="7725772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8"/>
            <a:ext cx="8825659" cy="997858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B3A38-0F20-4EDE-973A-4F4711EC2BC6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867A0-3DB6-4699-BB97-F57C9D719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521259"/>
      </p:ext>
    </p:extLst>
  </p:cSld>
  <p:clrMapOvr>
    <a:masterClrMapping/>
  </p:clrMapOvr>
  <p:transition spd="med" advClick="0" advTm="1000">
    <p:zo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3525"/>
            <a:ext cx="8865623" cy="1819656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9200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B3A38-0F20-4EDE-973A-4F4711EC2BC6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867A0-3DB6-4699-BB97-F57C9D719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107240"/>
      </p:ext>
    </p:extLst>
  </p:cSld>
  <p:clrMapOvr>
    <a:masterClrMapping/>
  </p:clrMapOvr>
  <p:transition spd="med" advClick="0" advTm="1000">
    <p:zoom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312916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79764"/>
            <a:ext cx="3129168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5380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4"/>
            <a:ext cx="3145380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595032"/>
            <a:ext cx="3161029" cy="58473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79764"/>
            <a:ext cx="3161029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991" y="2603500"/>
            <a:ext cx="32564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5824" y="2603500"/>
            <a:ext cx="0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B3A38-0F20-4EDE-973A-4F4711EC2BC6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867A0-3DB6-4699-BB97-F57C9D719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194810"/>
      </p:ext>
    </p:extLst>
  </p:cSld>
  <p:clrMapOvr>
    <a:masterClrMapping/>
  </p:clrMapOvr>
  <p:transition spd="med" advClick="0" advTm="1000">
    <p:zoom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 anchor="ctr" anchorCtr="0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5"/>
            <a:ext cx="3050438" cy="57626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0916"/>
            <a:ext cx="2691242" cy="15840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7"/>
            <a:ext cx="3050438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8"/>
            <a:ext cx="3050438" cy="91257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3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3" y="5109107"/>
            <a:ext cx="3050438" cy="91794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245" y="2603500"/>
            <a:ext cx="1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7352" y="2603500"/>
            <a:ext cx="0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B3A38-0F20-4EDE-973A-4F4711EC2BC6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867A0-3DB6-4699-BB97-F57C9D719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461555"/>
      </p:ext>
    </p:extLst>
  </p:cSld>
  <p:clrMapOvr>
    <a:masterClrMapping/>
  </p:clrMapOvr>
  <p:transition spd="med" advClick="0" advTm="1000">
    <p:zoom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595033"/>
            <a:ext cx="8825659" cy="3424768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B3A38-0F20-4EDE-973A-4F4711EC2BC6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867A0-3DB6-4699-BB97-F57C9D719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066030"/>
      </p:ext>
    </p:extLst>
  </p:cSld>
  <p:clrMapOvr>
    <a:masterClrMapping/>
  </p:clrMapOvr>
  <p:transition spd="med" advClick="0" advTm="1000">
    <p:zoom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6"/>
            <a:ext cx="1441567" cy="4748591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5"/>
            <a:ext cx="6256025" cy="474859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B3A38-0F20-4EDE-973A-4F4711EC2BC6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867A0-3DB6-4699-BB97-F57C9D719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836482"/>
      </p:ext>
    </p:extLst>
  </p:cSld>
  <p:clrMapOvr>
    <a:masterClrMapping/>
  </p:clrMapOvr>
  <p:transition spd="med" advClick="0" advTm="1000"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B3A38-0F20-4EDE-973A-4F4711EC2BC6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867A0-3DB6-4699-BB97-F57C9D719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979121"/>
      </p:ext>
    </p:extLst>
  </p:cSld>
  <p:clrMapOvr>
    <a:masterClrMapping/>
  </p:clrMapOvr>
  <p:transition spd="med" advClick="0" advTm="1000"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9192"/>
            <a:ext cx="4343400" cy="2286000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4576" y="2679192"/>
            <a:ext cx="3758184" cy="2286000"/>
          </a:xfrm>
        </p:spPr>
        <p:txBody>
          <a:bodyPr anchor="ctr" anchorCtr="0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B3A38-0F20-4EDE-973A-4F4711EC2BC6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867A0-3DB6-4699-BB97-F57C9D719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120114"/>
      </p:ext>
    </p:extLst>
  </p:cSld>
  <p:clrMapOvr>
    <a:masterClrMapping/>
  </p:clrMapOvr>
  <p:transition spd="med" advClick="0" advTm="1000"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B3A38-0F20-4EDE-973A-4F4711EC2BC6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867A0-3DB6-4699-BB97-F57C9D719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242579"/>
      </p:ext>
    </p:extLst>
  </p:cSld>
  <p:clrMapOvr>
    <a:masterClrMapping/>
  </p:clrMapOvr>
  <p:transition spd="med" advClick="0" advTm="1000"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69264"/>
            <a:ext cx="8825659" cy="704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98448"/>
            <a:ext cx="4828032" cy="284378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1" y="3187921"/>
            <a:ext cx="4825160" cy="285431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B3A38-0F20-4EDE-973A-4F4711EC2BC6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867A0-3DB6-4699-BB97-F57C9D719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084176"/>
      </p:ext>
    </p:extLst>
  </p:cSld>
  <p:clrMapOvr>
    <a:masterClrMapping/>
  </p:clrMapOvr>
  <p:transition spd="med" advClick="0" advTm="1000"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B3A38-0F20-4EDE-973A-4F4711EC2BC6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867A0-3DB6-4699-BB97-F57C9D719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830484"/>
      </p:ext>
    </p:extLst>
  </p:cSld>
  <p:clrMapOvr>
    <a:masterClrMapping/>
  </p:clrMapOvr>
  <p:transition spd="med" advClick="0" advTm="1000"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B3A38-0F20-4EDE-973A-4F4711EC2BC6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867A0-3DB6-4699-BB97-F57C9D719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784982"/>
      </p:ext>
    </p:extLst>
  </p:cSld>
  <p:clrMapOvr>
    <a:masterClrMapping/>
  </p:clrMapOvr>
  <p:transition spd="med" advClick="0" advTm="1000">
    <p:zo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298448"/>
            <a:ext cx="2793159" cy="1597152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008" y="1447800"/>
            <a:ext cx="5195997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3" y="3129280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B3A38-0F20-4EDE-973A-4F4711EC2BC6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867A0-3DB6-4699-BB97-F57C9D719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8914"/>
      </p:ext>
    </p:extLst>
  </p:cSld>
  <p:clrMapOvr>
    <a:masterClrMapping/>
  </p:clrMapOvr>
  <p:transition spd="med" advClick="0" advTm="1000">
    <p:zo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B3A38-0F20-4EDE-973A-4F4711EC2BC6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867A0-3DB6-4699-BB97-F57C9D719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250231"/>
      </p:ext>
    </p:extLst>
  </p:cSld>
  <p:clrMapOvr>
    <a:masterClrMapping/>
  </p:clrMapOvr>
  <p:transition spd="med" advClick="0" advTm="1000">
    <p:zo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A51B3A38-0F20-4EDE-973A-4F4711EC2BC6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E6C867A0-3DB6-4699-BB97-F57C9D719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10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ransition spd="med" advClick="0" advTm="1000">
    <p:zoom/>
  </p:transition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audio" Target="../media/media4.m4a"/><Relationship Id="rId1" Type="http://schemas.microsoft.com/office/2007/relationships/media" Target="../media/media4.m4a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E6247-A888-482A-8D5B-B9802AC8CA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2099732"/>
            <a:ext cx="8825658" cy="2677648"/>
          </a:xfrm>
        </p:spPr>
        <p:txBody>
          <a:bodyPr/>
          <a:lstStyle/>
          <a:p>
            <a:r>
              <a:rPr lang="en-US" dirty="0"/>
              <a:t>Web engineering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76AA7E-F11C-479F-8143-301C53F54F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Adopt an IT skill to change the world </a:t>
            </a:r>
          </a:p>
        </p:txBody>
      </p:sp>
      <p:pic>
        <p:nvPicPr>
          <p:cNvPr id="4" name="Audio 3">
            <a:hlinkClick r:id="" action="ppaction://media"/>
            <a:extLst>
              <a:ext uri="{FF2B5EF4-FFF2-40B4-BE49-F238E27FC236}">
                <a16:creationId xmlns:a16="http://schemas.microsoft.com/office/drawing/2014/main" id="{77562F34-BCAD-4226-9D45-68B9AAB6273F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633200" y="6299200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08293"/>
      </p:ext>
    </p:extLst>
  </p:cSld>
  <p:clrMapOvr>
    <a:masterClrMapping/>
  </p:clrMapOvr>
  <p:transition spd="med" advClick="0" advTm="8052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1" presetClass="entr" presetSubtype="1" fill="hold" grpId="0" nodeType="after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1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D89DC-3A19-4E68-8DDF-F828E597E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Office automation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8443579-1AD0-40B0-B323-8E20A9C6EF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700" y="3134362"/>
            <a:ext cx="8824913" cy="2354576"/>
          </a:xfrm>
        </p:spPr>
      </p:pic>
      <p:pic>
        <p:nvPicPr>
          <p:cNvPr id="3" name="Audio 2">
            <a:hlinkClick r:id="" action="ppaction://media"/>
            <a:extLst>
              <a:ext uri="{FF2B5EF4-FFF2-40B4-BE49-F238E27FC236}">
                <a16:creationId xmlns:a16="http://schemas.microsoft.com/office/drawing/2014/main" id="{B32E654D-BCEC-4CFB-B7EC-E507741BEEBD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633200" y="6299200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224842"/>
      </p:ext>
    </p:extLst>
  </p:cSld>
  <p:clrMapOvr>
    <a:masterClrMapping/>
  </p:clrMapOvr>
  <p:transition spd="med" advClick="0" advTm="5974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7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" dur="25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0" dur="25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1" dur="25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5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2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1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8ED0CDD-ACAF-4E75-B168-2712B4935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	</a:t>
            </a:r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A726113F-95EE-4BA1-873C-1B42837DF0EC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82" r="11382"/>
          <a:stretch>
            <a:fillRect/>
          </a:stretch>
        </p:blipFill>
        <p:spPr/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3E39F7E-7587-41F3-90C3-0CD76229387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err="1"/>
              <a:t>dchdgjk</a:t>
            </a:r>
            <a:endParaRPr lang="en-US" dirty="0"/>
          </a:p>
        </p:txBody>
      </p:sp>
      <p:pic>
        <p:nvPicPr>
          <p:cNvPr id="2" name="Audio 1">
            <a:hlinkClick r:id="" action="ppaction://media"/>
            <a:extLst>
              <a:ext uri="{FF2B5EF4-FFF2-40B4-BE49-F238E27FC236}">
                <a16:creationId xmlns:a16="http://schemas.microsoft.com/office/drawing/2014/main" id="{3E0524A9-589C-4EF3-8A72-2F7D271E9B1B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633200" y="6299200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119968"/>
      </p:ext>
    </p:extLst>
  </p:cSld>
  <p:clrMapOvr>
    <a:masterClrMapping/>
  </p:clrMapOvr>
  <p:transition spd="med" advClick="0" advTm="3392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0AB0B-9C2F-488A-B4EB-A5BC6E809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gcfjhasgjh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79663C8-8BFB-4A0A-9BA0-580ACDAC82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8500" y="2369879"/>
            <a:ext cx="5195888" cy="2727841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1464D0-4FB6-45E3-8EF6-380B688F08F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err="1"/>
              <a:t>dcmdvm</a:t>
            </a:r>
            <a:endParaRPr lang="en-US" dirty="0"/>
          </a:p>
        </p:txBody>
      </p:sp>
      <p:pic>
        <p:nvPicPr>
          <p:cNvPr id="3" name="Audio 2">
            <a:hlinkClick r:id="" action="ppaction://media"/>
            <a:extLst>
              <a:ext uri="{FF2B5EF4-FFF2-40B4-BE49-F238E27FC236}">
                <a16:creationId xmlns:a16="http://schemas.microsoft.com/office/drawing/2014/main" id="{E9A09B25-8394-470C-9BCE-5FCE027D725E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633200" y="6299200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866810"/>
      </p:ext>
    </p:extLst>
  </p:cSld>
  <p:clrMapOvr>
    <a:masterClrMapping/>
  </p:clrMapOvr>
  <p:transition spd="med" advClick="0" advTm="9313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EC7F02AD-9687-440F-A9DF-FAA6F22270D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17</Words>
  <Application>Microsoft Office PowerPoint</Application>
  <PresentationFormat>Widescreen</PresentationFormat>
  <Paragraphs>7</Paragraphs>
  <Slides>4</Slides>
  <Notes>0</Notes>
  <HiddenSlides>0</HiddenSlides>
  <MMClips>4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Ion Boardroom</vt:lpstr>
      <vt:lpstr>Web engineering</vt:lpstr>
      <vt:lpstr>Office automation</vt:lpstr>
      <vt:lpstr>Title </vt:lpstr>
      <vt:lpstr>gcfjhasgjh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engineering</dc:title>
  <dc:creator>shah</dc:creator>
  <cp:lastModifiedBy>shah</cp:lastModifiedBy>
  <cp:revision>9</cp:revision>
  <dcterms:created xsi:type="dcterms:W3CDTF">2024-01-28T05:27:52Z</dcterms:created>
  <dcterms:modified xsi:type="dcterms:W3CDTF">2024-01-28T06:53:07Z</dcterms:modified>
</cp:coreProperties>
</file>