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AB6F-FD4C-4627-A6D5-4C585A2462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744A-3DDA-4E00-93C7-FCC8EC9663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DDN</dc:creator>
  <cp:lastModifiedBy>DDN</cp:lastModifiedBy>
  <cp:revision>1</cp:revision>
  <dcterms:created xsi:type="dcterms:W3CDTF">2017-05-22T13:23:33Z</dcterms:created>
  <dcterms:modified xsi:type="dcterms:W3CDTF">2017-05-22T13:24:23Z</dcterms:modified>
</cp:coreProperties>
</file>