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28B41-129F-4BD2-8E28-F241ADEB604B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D36CF-3FA1-4BE7-9571-2EA7640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Start The Game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36CF-3FA1-4BE7-9571-2EA7640650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5097-9155-48DE-81F4-B29D7C44C274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5F14-C882-4A2D-8EEF-55E6FE914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5097-9155-48DE-81F4-B29D7C44C274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5F14-C882-4A2D-8EEF-55E6FE914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5097-9155-48DE-81F4-B29D7C44C274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5F14-C882-4A2D-8EEF-55E6FE914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5097-9155-48DE-81F4-B29D7C44C274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5F14-C882-4A2D-8EEF-55E6FE914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5097-9155-48DE-81F4-B29D7C44C274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5F14-C882-4A2D-8EEF-55E6FE914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5097-9155-48DE-81F4-B29D7C44C274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5F14-C882-4A2D-8EEF-55E6FE914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5097-9155-48DE-81F4-B29D7C44C274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5F14-C882-4A2D-8EEF-55E6FE914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5097-9155-48DE-81F4-B29D7C44C274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5F14-C882-4A2D-8EEF-55E6FE914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5097-9155-48DE-81F4-B29D7C44C274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5F14-C882-4A2D-8EEF-55E6FE914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5097-9155-48DE-81F4-B29D7C44C274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5F14-C882-4A2D-8EEF-55E6FE914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5097-9155-48DE-81F4-B29D7C44C274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5F14-C882-4A2D-8EEF-55E6FE914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55097-9155-48DE-81F4-B29D7C44C274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5F14-C882-4A2D-8EEF-55E6FE914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The Game Of Minion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133600"/>
            <a:ext cx="3362325" cy="382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8600"/>
            <a:ext cx="49530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6096000" y="2362200"/>
            <a:ext cx="15240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5715000" y="3048000"/>
            <a:ext cx="20574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886200" y="3810000"/>
            <a:ext cx="19050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4381500" y="4229100"/>
            <a:ext cx="1676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5448300" y="4076700"/>
            <a:ext cx="1219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505200" y="49530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029200" y="5105400"/>
            <a:ext cx="990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24600" y="49530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The Game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315200" y="4724400"/>
            <a:ext cx="990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Check High Score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20000" y="2743200"/>
            <a:ext cx="762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The Game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81200"/>
            <a:ext cx="65436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28800" y="457200"/>
            <a:ext cx="579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 Know The Instruction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4152900" y="2247900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29200" y="6019800"/>
            <a:ext cx="9906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0" y="6324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304800"/>
            <a:ext cx="6400800" cy="481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4953000" y="2590800"/>
            <a:ext cx="26670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696200" y="3429000"/>
            <a:ext cx="990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Name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6096000" y="5410200"/>
            <a:ext cx="838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400800" y="586740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623889"/>
            <a:ext cx="6162675" cy="464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4191000" y="3505200"/>
            <a:ext cx="33528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543800" y="4648200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 To Start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6324600" cy="492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19400" y="4572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Window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1" y="1371600"/>
            <a:ext cx="5791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6781800" y="1752600"/>
            <a:ext cx="990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772400" y="21336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Score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5334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Over Panel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05400" y="3886200"/>
            <a:ext cx="29718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077200" y="4648200"/>
            <a:ext cx="762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 B To Back Menu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1447800" y="3886200"/>
            <a:ext cx="21336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5800" y="4343400"/>
            <a:ext cx="838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 E to Save And Exit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3999"/>
            <a:ext cx="61722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43200" y="381000"/>
            <a:ext cx="411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Credits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</Words>
  <Application>Microsoft Office PowerPoint</Application>
  <PresentationFormat>On-screen Show (4:3)</PresentationFormat>
  <Paragraphs>19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Game Of Minion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Minion</dc:title>
  <dc:creator>user</dc:creator>
  <cp:lastModifiedBy>user</cp:lastModifiedBy>
  <cp:revision>4</cp:revision>
  <dcterms:created xsi:type="dcterms:W3CDTF">2019-12-23T07:44:24Z</dcterms:created>
  <dcterms:modified xsi:type="dcterms:W3CDTF">2019-12-23T12:19:51Z</dcterms:modified>
</cp:coreProperties>
</file>