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VNOmfLSCI8kh6SJAH9mMVk7S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59bf5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59bf5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822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Microprocessors(Lab)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Basic I/O, Advanced arithmetic operations and Flags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446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Tauhid Tanjim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Auxiliary Flag: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when there is a carry out from bit number 3 to bit number 4 on addition or borrow into bit number 3 during subtraction. (Note that the bit number starts from 0)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1111 1110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 u="sng">
                <a:solidFill>
                  <a:schemeClr val="dk1"/>
                </a:solidFill>
              </a:rPr>
              <a:t>+1001 0111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11001 0101 (CF=1,PF=1)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carry occurs in 3rd bit so, AF=1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Zero Flag (ZF):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ZF = 1, if the result of an operation in 0.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1111 1110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u="sng">
                <a:solidFill>
                  <a:schemeClr val="dk1"/>
                </a:solidFill>
              </a:rPr>
              <a:t>1111 1110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 0000 0000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CF=0, PF=1, AF=0, ZF=1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Flag register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Sign Flag (SF):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SF = 1 when the MSB of a signed number is 1.</a:t>
            </a:r>
            <a:endParaRPr/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1011 1001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" u="sng">
                <a:solidFill>
                  <a:schemeClr val="dk1"/>
                </a:solidFill>
              </a:rPr>
              <a:t>1110  0010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     11001 1011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CF=1,PF=0, AF=0, ZF=0, SF=1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Overflow Flag (OF): OF = 1 when there is an overflow.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Signed overflow: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Signed overflow occurs when Carry</a:t>
            </a:r>
            <a:r>
              <a:rPr baseline="-25000" lang="en">
                <a:solidFill>
                  <a:srgbClr val="000000"/>
                </a:solidFill>
              </a:rPr>
              <a:t>in</a:t>
            </a:r>
            <a:r>
              <a:rPr lang="en" sz="1700">
                <a:solidFill>
                  <a:srgbClr val="000000"/>
                </a:solidFill>
              </a:rPr>
              <a:t>≠</a:t>
            </a:r>
            <a:r>
              <a:rPr baseline="-25000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Carry</a:t>
            </a:r>
            <a:r>
              <a:rPr baseline="-25000" lang="en">
                <a:solidFill>
                  <a:srgbClr val="000000"/>
                </a:solidFill>
              </a:rPr>
              <a:t>out</a:t>
            </a:r>
            <a:endParaRPr baseline="-250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1011 1001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+"/>
            </a:pPr>
            <a:r>
              <a:rPr lang="en" u="sng">
                <a:solidFill>
                  <a:srgbClr val="000000"/>
                </a:solidFill>
              </a:rPr>
              <a:t>1110  0010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     1001 1011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Since Carry</a:t>
            </a:r>
            <a:r>
              <a:rPr baseline="-25000"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000000"/>
                </a:solidFill>
              </a:rPr>
              <a:t>= Carry</a:t>
            </a:r>
            <a:r>
              <a:rPr baseline="-25000" lang="en">
                <a:solidFill>
                  <a:srgbClr val="000000"/>
                </a:solidFill>
              </a:rPr>
              <a:t>out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OF=0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459bf559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c459bf559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r>
              <a:rPr b="1" lang="en" sz="2800">
                <a:solidFill>
                  <a:srgbClr val="000000"/>
                </a:solidFill>
              </a:rPr>
              <a:t>ANY QUESTION???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I/O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AH=1; single character input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AH=2;single character 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AH=9; string 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INT 21H ; call the interrupt handler 0x21 which is the DOS(Disk operating System) Function Dispatcher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Basic I/O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0000"/>
                </a:solidFill>
              </a:rPr>
              <a:t>Single Key Input: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mov ah,1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int 21h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The program will wait for the user to give an input. It will be saved in AL.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Basic I/O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Single Character Output: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item to be printed must be in DL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mov dl,5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mov ah,2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int 21h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The hexadecimal values of new line is 0Ah and line feed is 0Dh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699"/>
              <a:buNone/>
            </a:pPr>
            <a:r>
              <a:rPr lang="en" sz="5500" u="sng">
                <a:solidFill>
                  <a:schemeClr val="dk1"/>
                </a:solidFill>
              </a:rPr>
              <a:t>Displaying a String:</a:t>
            </a:r>
            <a:endParaRPr sz="5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500">
                <a:solidFill>
                  <a:schemeClr val="dk1"/>
                </a:solidFill>
              </a:rPr>
              <a:t>m1 db "hello$"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500">
                <a:solidFill>
                  <a:schemeClr val="dk1"/>
                </a:solidFill>
              </a:rPr>
              <a:t>LEA DX,m1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5500">
                <a:solidFill>
                  <a:schemeClr val="dk1"/>
                </a:solidFill>
              </a:rPr>
              <a:t>mov AH,9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699"/>
              <a:buNone/>
            </a:pPr>
            <a:r>
              <a:rPr b="1" lang="en" sz="5500">
                <a:solidFill>
                  <a:schemeClr val="dk1"/>
                </a:solidFill>
              </a:rPr>
              <a:t>int 21h</a:t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699"/>
              <a:buNone/>
            </a:pPr>
            <a:r>
              <a:rPr lang="en" sz="5500">
                <a:solidFill>
                  <a:schemeClr val="dk1"/>
                </a:solidFill>
                <a:highlight>
                  <a:srgbClr val="00FF00"/>
                </a:highlight>
              </a:rPr>
              <a:t>The values of variables and arrays are stored in the data segment of the</a:t>
            </a:r>
            <a:endParaRPr sz="55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699"/>
              <a:buNone/>
            </a:pPr>
            <a:r>
              <a:rPr lang="en" sz="5500">
                <a:solidFill>
                  <a:schemeClr val="dk1"/>
                </a:solidFill>
                <a:highlight>
                  <a:srgbClr val="00FF00"/>
                </a:highlight>
              </a:rPr>
              <a:t>memory. In order to fetch them we need the offset address (offset +</a:t>
            </a:r>
            <a:endParaRPr sz="55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500">
                <a:solidFill>
                  <a:schemeClr val="dk1"/>
                </a:solidFill>
                <a:highlight>
                  <a:srgbClr val="00FF00"/>
                </a:highlight>
              </a:rPr>
              <a:t>segment)</a:t>
            </a:r>
            <a:r>
              <a:rPr lang="en" sz="4510">
                <a:solidFill>
                  <a:schemeClr val="dk1"/>
                </a:solidFill>
                <a:highlight>
                  <a:srgbClr val="00FF00"/>
                </a:highlight>
              </a:rPr>
              <a:t>.</a:t>
            </a:r>
            <a:r>
              <a:rPr lang="en" sz="4510"/>
              <a:t> </a:t>
            </a:r>
            <a:endParaRPr b="1" sz="45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To print a string we need to store 9 in AH. While 9 is in AH, int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21h expects DX to hold the offset address of the array/variable.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LEA is the name of the instruction that provides the offset address. LEA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stands for Load Effective Address. The syntax for using LEA is: LEA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destination, source. Source is the memory address (the array or the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variable) whose offset address will be saved in the destination. The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destination is a general register. e.g. for printing the string "hello":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000000"/>
                </a:solidFill>
              </a:rPr>
              <a:t>8086 Flag Registers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000000"/>
                </a:solidFill>
              </a:rPr>
              <a:t>(16 bits)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9 flags,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6 status flags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(conditional),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3 control flags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350" y="210663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Carry Flag: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CF=1 (Carry occurs in MSB)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CF=0 (No such carry)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For both addition or subtraction.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1111  1111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000000"/>
                </a:solidFill>
              </a:rPr>
              <a:t>+0000 0001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     10000  0000 (CF=1)</a:t>
            </a:r>
            <a:r>
              <a:rPr lang="en" u="sng">
                <a:solidFill>
                  <a:srgbClr val="000000"/>
                </a:solidFill>
              </a:rPr>
              <a:t>	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Flag register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Parity Flag: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When there are even numbers of 1’s in the lower byte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PF = 1 (even parity) …. 00000000→PF status 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there are odd numbers of 1’s in the lower byte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PF = 0 (odd parity)....... 10000000→PF status off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1111 1110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+1001 0111</a:t>
            </a:r>
            <a:endParaRPr u="sng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11001 0101 (CF=1)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4 1’s→ so PF=1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