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a2dca9c9a_0_3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0a2dca9c9a_0_38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9c188b6c3_0_3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09c188b6c3_0_38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9c188b6c3_0_3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09c188b6c3_0_33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9c188b6c3_0_2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09c188b6c3_0_28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9c188b6c3_0_2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09c188b6c3_0_23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9c188b6c3_0_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09c188b6c3_0_18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a2dca9c9a_0_1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0a2dca9c9a_0_19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9c188b6c3_0_6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09c188b6c3_0_67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c188b6c3_0_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09c188b6c3_0_8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9c188b6c3_0_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09c188b6c3_0_13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0" y="0"/>
            <a:ext cx="12191975" cy="685798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2"/>
          <p:cNvSpPr/>
          <p:nvPr/>
        </p:nvSpPr>
        <p:spPr>
          <a:xfrm>
            <a:off x="0" y="0"/>
            <a:ext cx="1430655" cy="5291455"/>
          </a:xfrm>
          <a:custGeom>
            <a:rect b="b" l="l" r="r" t="t"/>
            <a:pathLst>
              <a:path extrusionOk="0" h="5291455" w="1430655">
                <a:moveTo>
                  <a:pt x="266656" y="5290914"/>
                </a:moveTo>
                <a:lnTo>
                  <a:pt x="0" y="5257564"/>
                </a:lnTo>
                <a:lnTo>
                  <a:pt x="0" y="4971839"/>
                </a:lnTo>
                <a:lnTo>
                  <a:pt x="1087792" y="0"/>
                </a:lnTo>
                <a:lnTo>
                  <a:pt x="1430637" y="0"/>
                </a:lnTo>
                <a:lnTo>
                  <a:pt x="266656" y="5290914"/>
                </a:lnTo>
                <a:close/>
              </a:path>
            </a:pathLst>
          </a:custGeom>
          <a:solidFill>
            <a:srgbClr val="4F80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" name="Google Shape;22;p2"/>
          <p:cNvSpPr/>
          <p:nvPr/>
        </p:nvSpPr>
        <p:spPr>
          <a:xfrm>
            <a:off x="0" y="0"/>
            <a:ext cx="1011555" cy="4624705"/>
          </a:xfrm>
          <a:custGeom>
            <a:rect b="b" l="l" r="r" t="t"/>
            <a:pathLst>
              <a:path extrusionOk="0" h="4624705" w="1011555">
                <a:moveTo>
                  <a:pt x="0" y="4624190"/>
                </a:moveTo>
                <a:lnTo>
                  <a:pt x="0" y="3076443"/>
                </a:lnTo>
                <a:lnTo>
                  <a:pt x="672748" y="0"/>
                </a:lnTo>
                <a:lnTo>
                  <a:pt x="1011237" y="0"/>
                </a:lnTo>
                <a:lnTo>
                  <a:pt x="0" y="462419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2"/>
          <p:cNvSpPr/>
          <p:nvPr/>
        </p:nvSpPr>
        <p:spPr>
          <a:xfrm>
            <a:off x="0" y="5662438"/>
            <a:ext cx="1208405" cy="1195705"/>
          </a:xfrm>
          <a:custGeom>
            <a:rect b="b" l="l" r="r" t="t"/>
            <a:pathLst>
              <a:path extrusionOk="0" h="1195704" w="1208405">
                <a:moveTo>
                  <a:pt x="1208157" y="1195197"/>
                </a:moveTo>
                <a:lnTo>
                  <a:pt x="1138335" y="1195197"/>
                </a:lnTo>
                <a:lnTo>
                  <a:pt x="0" y="19024"/>
                </a:lnTo>
                <a:lnTo>
                  <a:pt x="0" y="0"/>
                </a:lnTo>
                <a:lnTo>
                  <a:pt x="1208157" y="119519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2"/>
          <p:cNvSpPr/>
          <p:nvPr/>
        </p:nvSpPr>
        <p:spPr>
          <a:xfrm>
            <a:off x="0" y="5295939"/>
            <a:ext cx="1983105" cy="1562100"/>
          </a:xfrm>
          <a:custGeom>
            <a:rect b="b" l="l" r="r" t="t"/>
            <a:pathLst>
              <a:path extrusionOk="0" h="1562100" w="1983105">
                <a:moveTo>
                  <a:pt x="1982876" y="1561696"/>
                </a:moveTo>
                <a:lnTo>
                  <a:pt x="1906693" y="1561696"/>
                </a:lnTo>
                <a:lnTo>
                  <a:pt x="0" y="4774"/>
                </a:lnTo>
                <a:lnTo>
                  <a:pt x="0" y="0"/>
                </a:lnTo>
                <a:lnTo>
                  <a:pt x="1982876" y="1561696"/>
                </a:lnTo>
                <a:close/>
              </a:path>
            </a:pathLst>
          </a:custGeom>
          <a:solidFill>
            <a:srgbClr val="233F6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" name="Google Shape;25;p2"/>
          <p:cNvSpPr/>
          <p:nvPr/>
        </p:nvSpPr>
        <p:spPr>
          <a:xfrm>
            <a:off x="0" y="5257789"/>
            <a:ext cx="2842260" cy="1600200"/>
          </a:xfrm>
          <a:custGeom>
            <a:rect b="b" l="l" r="r" t="t"/>
            <a:pathLst>
              <a:path extrusionOk="0" h="1600200" w="2842260">
                <a:moveTo>
                  <a:pt x="2842194" y="1599846"/>
                </a:moveTo>
                <a:lnTo>
                  <a:pt x="1982976" y="1599846"/>
                </a:lnTo>
                <a:lnTo>
                  <a:pt x="0" y="38099"/>
                </a:lnTo>
                <a:lnTo>
                  <a:pt x="0" y="0"/>
                </a:lnTo>
                <a:lnTo>
                  <a:pt x="266654" y="33324"/>
                </a:lnTo>
                <a:lnTo>
                  <a:pt x="2842194" y="1599846"/>
                </a:lnTo>
                <a:close/>
              </a:path>
            </a:pathLst>
          </a:custGeom>
          <a:solidFill>
            <a:srgbClr val="36609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" name="Google Shape;26;p2"/>
          <p:cNvSpPr/>
          <p:nvPr/>
        </p:nvSpPr>
        <p:spPr>
          <a:xfrm>
            <a:off x="0" y="5357864"/>
            <a:ext cx="1837689" cy="1499870"/>
          </a:xfrm>
          <a:custGeom>
            <a:rect b="b" l="l" r="r" t="t"/>
            <a:pathLst>
              <a:path extrusionOk="0" h="1499870" w="1837689">
                <a:moveTo>
                  <a:pt x="1837076" y="1499771"/>
                </a:moveTo>
                <a:lnTo>
                  <a:pt x="1208492" y="1499771"/>
                </a:lnTo>
                <a:lnTo>
                  <a:pt x="0" y="304724"/>
                </a:lnTo>
                <a:lnTo>
                  <a:pt x="0" y="0"/>
                </a:lnTo>
                <a:lnTo>
                  <a:pt x="1837076" y="1499771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" name="Google Shape;27;p2"/>
          <p:cNvSpPr/>
          <p:nvPr/>
        </p:nvSpPr>
        <p:spPr>
          <a:xfrm>
            <a:off x="10363304" y="160919"/>
            <a:ext cx="1726916" cy="11879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" name="Google Shape;28;p2"/>
          <p:cNvSpPr/>
          <p:nvPr/>
        </p:nvSpPr>
        <p:spPr>
          <a:xfrm>
            <a:off x="854998" y="0"/>
            <a:ext cx="1819910" cy="3971925"/>
          </a:xfrm>
          <a:custGeom>
            <a:rect b="b" l="l" r="r" t="t"/>
            <a:pathLst>
              <a:path extrusionOk="0" h="3971925" w="1819910">
                <a:moveTo>
                  <a:pt x="482456" y="3971516"/>
                </a:moveTo>
                <a:lnTo>
                  <a:pt x="0" y="3881042"/>
                </a:lnTo>
                <a:lnTo>
                  <a:pt x="1311944" y="0"/>
                </a:lnTo>
                <a:lnTo>
                  <a:pt x="1819796" y="0"/>
                </a:lnTo>
                <a:lnTo>
                  <a:pt x="482456" y="3971516"/>
                </a:lnTo>
                <a:close/>
              </a:path>
            </a:pathLst>
          </a:custGeom>
          <a:solidFill>
            <a:srgbClr val="4F80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2"/>
          <p:cNvSpPr/>
          <p:nvPr/>
        </p:nvSpPr>
        <p:spPr>
          <a:xfrm>
            <a:off x="271079" y="0"/>
            <a:ext cx="1782445" cy="3862070"/>
          </a:xfrm>
          <a:custGeom>
            <a:rect b="b" l="l" r="r" t="t"/>
            <a:pathLst>
              <a:path extrusionOk="0" h="3862070" w="1782445">
                <a:moveTo>
                  <a:pt x="482536" y="3862067"/>
                </a:moveTo>
                <a:lnTo>
                  <a:pt x="0" y="3771592"/>
                </a:lnTo>
                <a:lnTo>
                  <a:pt x="1274064" y="0"/>
                </a:lnTo>
                <a:lnTo>
                  <a:pt x="1781996" y="0"/>
                </a:lnTo>
                <a:lnTo>
                  <a:pt x="482536" y="3862067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2"/>
          <p:cNvSpPr/>
          <p:nvPr/>
        </p:nvSpPr>
        <p:spPr>
          <a:xfrm>
            <a:off x="277199" y="3776742"/>
            <a:ext cx="2582545" cy="3081020"/>
          </a:xfrm>
          <a:custGeom>
            <a:rect b="b" l="l" r="r" t="t"/>
            <a:pathLst>
              <a:path extrusionOk="0" h="3081020" w="2582545">
                <a:moveTo>
                  <a:pt x="2581919" y="3080893"/>
                </a:moveTo>
                <a:lnTo>
                  <a:pt x="2467645" y="3080893"/>
                </a:lnTo>
                <a:lnTo>
                  <a:pt x="0" y="0"/>
                </a:lnTo>
                <a:lnTo>
                  <a:pt x="2581919" y="3080893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" name="Google Shape;31;p2"/>
          <p:cNvSpPr/>
          <p:nvPr/>
        </p:nvSpPr>
        <p:spPr>
          <a:xfrm>
            <a:off x="861478" y="3886192"/>
            <a:ext cx="3164205" cy="2971800"/>
          </a:xfrm>
          <a:custGeom>
            <a:rect b="b" l="l" r="r" t="t"/>
            <a:pathLst>
              <a:path extrusionOk="0" h="2971800" w="3164204">
                <a:moveTo>
                  <a:pt x="3164038" y="2971444"/>
                </a:moveTo>
                <a:lnTo>
                  <a:pt x="3051863" y="2971444"/>
                </a:lnTo>
                <a:lnTo>
                  <a:pt x="0" y="0"/>
                </a:lnTo>
                <a:lnTo>
                  <a:pt x="3164038" y="2971444"/>
                </a:lnTo>
                <a:close/>
              </a:path>
            </a:pathLst>
          </a:custGeom>
          <a:solidFill>
            <a:srgbClr val="233F6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" name="Google Shape;32;p2"/>
          <p:cNvSpPr/>
          <p:nvPr/>
        </p:nvSpPr>
        <p:spPr>
          <a:xfrm>
            <a:off x="854998" y="3881517"/>
            <a:ext cx="4453255" cy="2976245"/>
          </a:xfrm>
          <a:custGeom>
            <a:rect b="b" l="l" r="r" t="t"/>
            <a:pathLst>
              <a:path extrusionOk="0" h="2976245" w="4453255">
                <a:moveTo>
                  <a:pt x="4453191" y="2976119"/>
                </a:moveTo>
                <a:lnTo>
                  <a:pt x="3170568" y="2976119"/>
                </a:lnTo>
                <a:lnTo>
                  <a:pt x="6349" y="4749"/>
                </a:lnTo>
                <a:lnTo>
                  <a:pt x="0" y="0"/>
                </a:lnTo>
                <a:lnTo>
                  <a:pt x="482569" y="90474"/>
                </a:lnTo>
                <a:lnTo>
                  <a:pt x="4453191" y="2976119"/>
                </a:lnTo>
                <a:close/>
              </a:path>
            </a:pathLst>
          </a:custGeom>
          <a:solidFill>
            <a:srgbClr val="36609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" name="Google Shape;33;p2"/>
          <p:cNvSpPr/>
          <p:nvPr/>
        </p:nvSpPr>
        <p:spPr>
          <a:xfrm>
            <a:off x="271079" y="3772067"/>
            <a:ext cx="3547110" cy="3086100"/>
          </a:xfrm>
          <a:custGeom>
            <a:rect b="b" l="l" r="r" t="t"/>
            <a:pathLst>
              <a:path extrusionOk="0" h="3086100" w="3547110">
                <a:moveTo>
                  <a:pt x="3547062" y="3085918"/>
                </a:moveTo>
                <a:lnTo>
                  <a:pt x="2588339" y="3085918"/>
                </a:lnTo>
                <a:lnTo>
                  <a:pt x="6349" y="4774"/>
                </a:lnTo>
                <a:lnTo>
                  <a:pt x="0" y="0"/>
                </a:lnTo>
                <a:lnTo>
                  <a:pt x="469839" y="85724"/>
                </a:lnTo>
                <a:lnTo>
                  <a:pt x="482536" y="90474"/>
                </a:lnTo>
                <a:lnTo>
                  <a:pt x="485719" y="95249"/>
                </a:lnTo>
                <a:lnTo>
                  <a:pt x="476189" y="95249"/>
                </a:lnTo>
                <a:lnTo>
                  <a:pt x="3547062" y="3085918"/>
                </a:lnTo>
                <a:close/>
              </a:path>
              <a:path extrusionOk="0" h="3086100" w="3547110">
                <a:moveTo>
                  <a:pt x="493450" y="106845"/>
                </a:moveTo>
                <a:lnTo>
                  <a:pt x="482536" y="95249"/>
                </a:lnTo>
                <a:lnTo>
                  <a:pt x="485719" y="95249"/>
                </a:lnTo>
                <a:lnTo>
                  <a:pt x="493450" y="106845"/>
                </a:lnTo>
                <a:close/>
              </a:path>
              <a:path extrusionOk="0" h="3086100" w="3547110">
                <a:moveTo>
                  <a:pt x="558726" y="176199"/>
                </a:moveTo>
                <a:lnTo>
                  <a:pt x="495236" y="109524"/>
                </a:lnTo>
                <a:lnTo>
                  <a:pt x="493450" y="106845"/>
                </a:lnTo>
                <a:lnTo>
                  <a:pt x="558726" y="17619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" name="Google Shape;34;p2"/>
          <p:cNvSpPr/>
          <p:nvPr/>
        </p:nvSpPr>
        <p:spPr>
          <a:xfrm>
            <a:off x="271068" y="3772077"/>
            <a:ext cx="558800" cy="175895"/>
          </a:xfrm>
          <a:custGeom>
            <a:rect b="b" l="l" r="r" t="t"/>
            <a:pathLst>
              <a:path extrusionOk="0" h="175895" w="558800">
                <a:moveTo>
                  <a:pt x="482409" y="89992"/>
                </a:moveTo>
                <a:lnTo>
                  <a:pt x="469709" y="85267"/>
                </a:lnTo>
                <a:lnTo>
                  <a:pt x="0" y="0"/>
                </a:lnTo>
                <a:lnTo>
                  <a:pt x="482409" y="89992"/>
                </a:lnTo>
                <a:close/>
              </a:path>
              <a:path extrusionOk="0" h="175895" w="558800">
                <a:moveTo>
                  <a:pt x="558368" y="175666"/>
                </a:moveTo>
                <a:lnTo>
                  <a:pt x="482600" y="95046"/>
                </a:lnTo>
                <a:lnTo>
                  <a:pt x="476288" y="95046"/>
                </a:lnTo>
                <a:lnTo>
                  <a:pt x="558368" y="175666"/>
                </a:lnTo>
                <a:close/>
              </a:path>
            </a:pathLst>
          </a:custGeom>
          <a:solidFill>
            <a:srgbClr val="28AA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" name="Google Shape;35;p2"/>
          <p:cNvSpPr/>
          <p:nvPr/>
        </p:nvSpPr>
        <p:spPr>
          <a:xfrm>
            <a:off x="10339178" y="76319"/>
            <a:ext cx="1726916" cy="11879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" name="Google Shape;36;p2"/>
          <p:cNvSpPr txBox="1"/>
          <p:nvPr>
            <p:ph type="title"/>
          </p:nvPr>
        </p:nvSpPr>
        <p:spPr>
          <a:xfrm>
            <a:off x="3457736" y="741998"/>
            <a:ext cx="5276527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2" type="sldNum"/>
          </p:nvPr>
        </p:nvSpPr>
        <p:spPr>
          <a:xfrm>
            <a:off x="11354418" y="6600179"/>
            <a:ext cx="1428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11354418" y="6600179"/>
            <a:ext cx="1428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3457736" y="741998"/>
            <a:ext cx="5276527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11354418" y="6600179"/>
            <a:ext cx="1428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11354418" y="6600179"/>
            <a:ext cx="1428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3457736" y="741998"/>
            <a:ext cx="5276527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11354418" y="6600179"/>
            <a:ext cx="1428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4499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1975" cy="6857986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1430655" cy="5291455"/>
          </a:xfrm>
          <a:custGeom>
            <a:rect b="b" l="l" r="r" t="t"/>
            <a:pathLst>
              <a:path extrusionOk="0" h="5291455" w="1430655">
                <a:moveTo>
                  <a:pt x="266656" y="5290914"/>
                </a:moveTo>
                <a:lnTo>
                  <a:pt x="0" y="5257564"/>
                </a:lnTo>
                <a:lnTo>
                  <a:pt x="0" y="4971839"/>
                </a:lnTo>
                <a:lnTo>
                  <a:pt x="1087792" y="0"/>
                </a:lnTo>
                <a:lnTo>
                  <a:pt x="1430637" y="0"/>
                </a:lnTo>
                <a:lnTo>
                  <a:pt x="266656" y="5290914"/>
                </a:lnTo>
                <a:close/>
              </a:path>
            </a:pathLst>
          </a:custGeom>
          <a:solidFill>
            <a:srgbClr val="4F80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0" y="0"/>
            <a:ext cx="1011555" cy="4624705"/>
          </a:xfrm>
          <a:custGeom>
            <a:rect b="b" l="l" r="r" t="t"/>
            <a:pathLst>
              <a:path extrusionOk="0" h="4624705" w="1011555">
                <a:moveTo>
                  <a:pt x="0" y="4624190"/>
                </a:moveTo>
                <a:lnTo>
                  <a:pt x="0" y="3076443"/>
                </a:lnTo>
                <a:lnTo>
                  <a:pt x="672748" y="0"/>
                </a:lnTo>
                <a:lnTo>
                  <a:pt x="1011237" y="0"/>
                </a:lnTo>
                <a:lnTo>
                  <a:pt x="0" y="462419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0" y="5662438"/>
            <a:ext cx="1208405" cy="1195705"/>
          </a:xfrm>
          <a:custGeom>
            <a:rect b="b" l="l" r="r" t="t"/>
            <a:pathLst>
              <a:path extrusionOk="0" h="1195704" w="1208405">
                <a:moveTo>
                  <a:pt x="1208157" y="1195197"/>
                </a:moveTo>
                <a:lnTo>
                  <a:pt x="1138335" y="1195197"/>
                </a:lnTo>
                <a:lnTo>
                  <a:pt x="0" y="19024"/>
                </a:lnTo>
                <a:lnTo>
                  <a:pt x="0" y="0"/>
                </a:lnTo>
                <a:lnTo>
                  <a:pt x="1208157" y="119519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0" y="5295939"/>
            <a:ext cx="1983105" cy="1562100"/>
          </a:xfrm>
          <a:custGeom>
            <a:rect b="b" l="l" r="r" t="t"/>
            <a:pathLst>
              <a:path extrusionOk="0" h="1562100" w="1983105">
                <a:moveTo>
                  <a:pt x="1982876" y="1561696"/>
                </a:moveTo>
                <a:lnTo>
                  <a:pt x="1906693" y="1561696"/>
                </a:lnTo>
                <a:lnTo>
                  <a:pt x="0" y="4774"/>
                </a:lnTo>
                <a:lnTo>
                  <a:pt x="0" y="0"/>
                </a:lnTo>
                <a:lnTo>
                  <a:pt x="1982876" y="1561696"/>
                </a:lnTo>
                <a:close/>
              </a:path>
            </a:pathLst>
          </a:custGeom>
          <a:solidFill>
            <a:srgbClr val="233F6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0" y="5257789"/>
            <a:ext cx="2842260" cy="1600200"/>
          </a:xfrm>
          <a:custGeom>
            <a:rect b="b" l="l" r="r" t="t"/>
            <a:pathLst>
              <a:path extrusionOk="0" h="1600200" w="2842260">
                <a:moveTo>
                  <a:pt x="2842194" y="1599846"/>
                </a:moveTo>
                <a:lnTo>
                  <a:pt x="1982976" y="1599846"/>
                </a:lnTo>
                <a:lnTo>
                  <a:pt x="0" y="38099"/>
                </a:lnTo>
                <a:lnTo>
                  <a:pt x="0" y="0"/>
                </a:lnTo>
                <a:lnTo>
                  <a:pt x="266654" y="33324"/>
                </a:lnTo>
                <a:lnTo>
                  <a:pt x="2842194" y="1599846"/>
                </a:lnTo>
                <a:close/>
              </a:path>
            </a:pathLst>
          </a:custGeom>
          <a:solidFill>
            <a:srgbClr val="36609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0" y="5357864"/>
            <a:ext cx="1837689" cy="1499870"/>
          </a:xfrm>
          <a:custGeom>
            <a:rect b="b" l="l" r="r" t="t"/>
            <a:pathLst>
              <a:path extrusionOk="0" h="1499870" w="1837689">
                <a:moveTo>
                  <a:pt x="1837076" y="1499771"/>
                </a:moveTo>
                <a:lnTo>
                  <a:pt x="1208492" y="1499771"/>
                </a:lnTo>
                <a:lnTo>
                  <a:pt x="0" y="304724"/>
                </a:lnTo>
                <a:lnTo>
                  <a:pt x="0" y="0"/>
                </a:lnTo>
                <a:lnTo>
                  <a:pt x="1837076" y="1499771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363304" y="160919"/>
            <a:ext cx="1726916" cy="118799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3457736" y="741998"/>
            <a:ext cx="5276527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11354418" y="6600179"/>
            <a:ext cx="1428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4499"/>
              </a:lnSpc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4499"/>
              </a:lnSpc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4499"/>
              </a:lnSpc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4499"/>
              </a:lnSpc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4499"/>
              </a:lnSpc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4499"/>
              </a:lnSpc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4499"/>
              </a:lnSpc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4499"/>
              </a:lnSpc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4499"/>
              </a:lnSpc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hyperlink" Target="https://drive.google.com/file/d/1cMlyH1pE-S5mTWJKz12dgfPiZZUKWnF4/view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file/d/1uCkwyE1igRq5MPq2wEP5iQaOsaVTd_hj/view?usp=sharing" TargetMode="External"/><Relationship Id="rId4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file/d/1OJvgUg2OTRTaBwYohJg7si8xmdnkpZJ1/view?usp=sharing" TargetMode="External"/><Relationship Id="rId4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hyperlink" Target="https://drive.google.com/file/d/1hDP86_LqQYBZttWvAfxsb_g8f_XP0DKP/view?usp=shar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Relationship Id="rId4" Type="http://schemas.openxmlformats.org/officeDocument/2006/relationships/hyperlink" Target="https://drive.google.com/file/d/1ADFojswKq_9sBXTCmr4V4pQuki7R_nlo/view?usp=shar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rive.google.com/file/d/1fMNEL46ylIFmvqw1Ge6cOQP7RIW6VlMi/view?usp=sharing" TargetMode="External"/><Relationship Id="rId4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hyperlink" Target="https://drive.google.com/file/d/1RZ387QB2UuG7OsF2DygwWCE3Le6SnCp7/view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1eezGUS9YNRiVVQuzon2FSpm691fgLhHV/view?usp=sharing" TargetMode="External"/><Relationship Id="rId4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hyperlink" Target="https://drive.google.com/file/d/1YNeVZyj6_yTBTWSjcXJBZAx9ID6XjNEd/view?usp=sharing" TargetMode="External"/><Relationship Id="rId5" Type="http://schemas.openxmlformats.org/officeDocument/2006/relationships/hyperlink" Target="https://drive.google.com/file/d/1YNeVZyj6_yTBTWSjcXJBZAx9ID6XjNEd/view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Y3t3YRKktbCPSXQFGDmyNa3xYlyxebSG/view?usp=sharing" TargetMode="External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file/d/1r8FmEgIU008oUPg1V2tPu7NZ8Q4Exv6j/view?usp=sharing" TargetMode="Externa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type="title"/>
          </p:nvPr>
        </p:nvSpPr>
        <p:spPr>
          <a:xfrm>
            <a:off x="2302075" y="1586600"/>
            <a:ext cx="10197300" cy="1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/>
              <a:t>Real Estate Management System</a:t>
            </a:r>
            <a:endParaRPr sz="4600"/>
          </a:p>
          <a:p>
            <a:pPr indent="0" lvl="0" marL="1270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sz="2400"/>
              <a:t>Group no - 6</a:t>
            </a:r>
            <a:endParaRPr sz="2400"/>
          </a:p>
        </p:txBody>
      </p:sp>
      <p:sp>
        <p:nvSpPr>
          <p:cNvPr id="68" name="Google Shape;68;p7"/>
          <p:cNvSpPr txBox="1"/>
          <p:nvPr/>
        </p:nvSpPr>
        <p:spPr>
          <a:xfrm>
            <a:off x="456275" y="2032500"/>
            <a:ext cx="7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7"/>
          <p:cNvSpPr txBox="1"/>
          <p:nvPr/>
        </p:nvSpPr>
        <p:spPr>
          <a:xfrm>
            <a:off x="2057400" y="3355525"/>
            <a:ext cx="7115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alibri"/>
                <a:ea typeface="Calibri"/>
                <a:cs typeface="Calibri"/>
                <a:sym typeface="Calibri"/>
              </a:rPr>
              <a:t>Member 1: Fariha Rahman 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alibri"/>
                <a:ea typeface="Calibri"/>
                <a:cs typeface="Calibri"/>
                <a:sym typeface="Calibri"/>
              </a:rPr>
              <a:t>Id - 19101038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alibri"/>
                <a:ea typeface="Calibri"/>
                <a:cs typeface="Calibri"/>
                <a:sym typeface="Calibri"/>
              </a:rPr>
              <a:t>Introduction, </a:t>
            </a:r>
            <a:r>
              <a:rPr b="1" lang="en-US" sz="1500">
                <a:latin typeface="Calibri"/>
                <a:ea typeface="Calibri"/>
                <a:cs typeface="Calibri"/>
                <a:sym typeface="Calibri"/>
              </a:rPr>
              <a:t>Feasibility</a:t>
            </a:r>
            <a:r>
              <a:rPr b="1" lang="en-US" sz="1500">
                <a:latin typeface="Calibri"/>
                <a:ea typeface="Calibri"/>
                <a:cs typeface="Calibri"/>
                <a:sym typeface="Calibri"/>
              </a:rPr>
              <a:t> Analysis &amp; Use Case DIagram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7"/>
          <p:cNvSpPr txBox="1"/>
          <p:nvPr/>
        </p:nvSpPr>
        <p:spPr>
          <a:xfrm>
            <a:off x="3660375" y="4438350"/>
            <a:ext cx="7245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2: Subarna Yeasmin SHeemu 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- 19101297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Activity, Level 0, Level 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7"/>
          <p:cNvSpPr txBox="1"/>
          <p:nvPr/>
        </p:nvSpPr>
        <p:spPr>
          <a:xfrm>
            <a:off x="4947000" y="5696875"/>
            <a:ext cx="7245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3: Nafiur Rahman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- 18101366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evel 1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Sequence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/>
        </p:nvSpPr>
        <p:spPr>
          <a:xfrm>
            <a:off x="1922700" y="214500"/>
            <a:ext cx="7347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96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Trebuchet MS"/>
                <a:ea typeface="Trebuchet MS"/>
                <a:cs typeface="Trebuchet MS"/>
                <a:sym typeface="Trebuchet MS"/>
              </a:rPr>
              <a:t>DFD Diagram (Level 1 USER)</a:t>
            </a:r>
            <a:endParaRPr sz="4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2" name="Google Shape;142;p16"/>
          <p:cNvSpPr txBox="1"/>
          <p:nvPr>
            <p:ph idx="12" type="sldNum"/>
          </p:nvPr>
        </p:nvSpPr>
        <p:spPr>
          <a:xfrm>
            <a:off x="11354418" y="6600179"/>
            <a:ext cx="142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4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3" name="Google Shape;1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275" y="1209300"/>
            <a:ext cx="6073415" cy="564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 txBox="1"/>
          <p:nvPr/>
        </p:nvSpPr>
        <p:spPr>
          <a:xfrm>
            <a:off x="9554200" y="3511950"/>
            <a:ext cx="2101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https://drive.google.com/file/d/1cMlyH1pE-S5mTWJKz12dgfPiZZUKWnF4/view?usp=sharing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/>
        </p:nvSpPr>
        <p:spPr>
          <a:xfrm>
            <a:off x="1922700" y="214500"/>
            <a:ext cx="78804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96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DFD Diagram (Level 1 BUYER)</a:t>
            </a:r>
            <a:endParaRPr sz="4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11354418" y="6600179"/>
            <a:ext cx="142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4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9415925" y="5350900"/>
            <a:ext cx="233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https://drive.google.com/file/d/1uCkwyE1igRq5MPq2wEP5iQaOsaVTd_hj/view?usp=sharing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2700" y="1105375"/>
            <a:ext cx="7387178" cy="56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/>
        </p:nvSpPr>
        <p:spPr>
          <a:xfrm>
            <a:off x="1922700" y="214500"/>
            <a:ext cx="85992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96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DFD Diagram (Level 1 SELLER)</a:t>
            </a:r>
            <a:endParaRPr sz="4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18"/>
          <p:cNvSpPr txBox="1"/>
          <p:nvPr>
            <p:ph idx="12" type="sldNum"/>
          </p:nvPr>
        </p:nvSpPr>
        <p:spPr>
          <a:xfrm>
            <a:off x="11354418" y="6600179"/>
            <a:ext cx="142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4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9402100" y="5613600"/>
            <a:ext cx="2488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https://drive.google.com/file/d/1OJvgUg2OTRTaBwYohJg7si8xmdnkpZJ1/view?usp=sharing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0575" y="1105375"/>
            <a:ext cx="7941530" cy="56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1836679" y="228475"/>
            <a:ext cx="6368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Sequence  Diagram (USER)</a:t>
            </a:r>
            <a:endParaRPr/>
          </a:p>
        </p:txBody>
      </p:sp>
      <p:sp>
        <p:nvSpPr>
          <p:cNvPr id="166" name="Google Shape;166;p19"/>
          <p:cNvSpPr txBox="1"/>
          <p:nvPr>
            <p:ph idx="12" type="sldNum"/>
          </p:nvPr>
        </p:nvSpPr>
        <p:spPr>
          <a:xfrm>
            <a:off x="11354418" y="6600179"/>
            <a:ext cx="142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4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050" y="1161775"/>
            <a:ext cx="4625595" cy="56962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 txBox="1"/>
          <p:nvPr/>
        </p:nvSpPr>
        <p:spPr>
          <a:xfrm>
            <a:off x="8060925" y="4880800"/>
            <a:ext cx="3512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https://drive.google.com/file/d/1hDP86_LqQYBZttWvAfxsb_g8f_XP0DKP/view?usp=sharing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1836679" y="228475"/>
            <a:ext cx="6368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Sequence  Diagram </a:t>
            </a:r>
            <a:r>
              <a:rPr lang="en-US"/>
              <a:t>(BUYER)</a:t>
            </a:r>
            <a:endParaRPr/>
          </a:p>
        </p:txBody>
      </p:sp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11354418" y="6600179"/>
            <a:ext cx="1428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674" y="1056350"/>
            <a:ext cx="6293350" cy="56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/>
        </p:nvSpPr>
        <p:spPr>
          <a:xfrm>
            <a:off x="8130025" y="5475350"/>
            <a:ext cx="360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https://drive.google.com/file/d/1ADFojswKq_9sBXTCmr4V4pQuki7R_nlo/view?usp=sharing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612074" y="200825"/>
            <a:ext cx="8177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Sequence  Diagram (SELLER)</a:t>
            </a:r>
            <a:endParaRPr/>
          </a:p>
        </p:txBody>
      </p:sp>
      <p:sp>
        <p:nvSpPr>
          <p:cNvPr id="182" name="Google Shape;182;p21"/>
          <p:cNvSpPr txBox="1"/>
          <p:nvPr>
            <p:ph idx="12" type="sldNum"/>
          </p:nvPr>
        </p:nvSpPr>
        <p:spPr>
          <a:xfrm>
            <a:off x="11354418" y="6600179"/>
            <a:ext cx="142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4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9388275" y="5129675"/>
            <a:ext cx="235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https://drive.google.com/file/d/1fMNEL46ylIFmvqw1Ge6cOQP7RIW6VlMi/view?usp=sharing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7526" y="1030200"/>
            <a:ext cx="6322801" cy="572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665525" y="526600"/>
            <a:ext cx="72498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and  Conclusion</a:t>
            </a:r>
            <a:endParaRPr/>
          </a:p>
        </p:txBody>
      </p:sp>
      <p:sp>
        <p:nvSpPr>
          <p:cNvPr id="190" name="Google Shape;190;p22"/>
          <p:cNvSpPr txBox="1"/>
          <p:nvPr>
            <p:ph idx="12" type="sldNum"/>
          </p:nvPr>
        </p:nvSpPr>
        <p:spPr>
          <a:xfrm>
            <a:off x="11354418" y="6600179"/>
            <a:ext cx="1428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1592025" y="1481825"/>
            <a:ext cx="90255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Finally, in the Real Estate management system, we have developed a secure, user-friendly p</a:t>
            </a:r>
            <a:r>
              <a:rPr b="1" lang="en-US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roperty m</a:t>
            </a:r>
            <a:r>
              <a:rPr b="1" lang="en-US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anagement system. This system is capable of taking care of each work that needs to be done in the real estate business. The client can log in using a user id and password. This means the unauthorized user cannot enter into the system making it secure. Searching for property help to find their desire property fast.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Online payment scheduling and user verification make it more client friendly. This system would definitely go to reduce labor and make business more profitable and promising to clients.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/>
          <p:nvPr/>
        </p:nvSpPr>
        <p:spPr>
          <a:xfrm>
            <a:off x="970684" y="830065"/>
            <a:ext cx="5981100" cy="479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11354418" y="6600179"/>
            <a:ext cx="142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4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8"/>
          <p:cNvSpPr txBox="1"/>
          <p:nvPr/>
        </p:nvSpPr>
        <p:spPr>
          <a:xfrm>
            <a:off x="1396100" y="1728588"/>
            <a:ext cx="9809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What is the story to make this project?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# Offers convenience for buyers and visibility for sellers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# View pictures, videos and features of the property before having to schedule a live tour.</a:t>
            </a:r>
            <a:br>
              <a:rPr b="1"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# Create a brand identity for an online business.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8"/>
          <p:cNvSpPr txBox="1"/>
          <p:nvPr/>
        </p:nvSpPr>
        <p:spPr>
          <a:xfrm>
            <a:off x="1396100" y="3563700"/>
            <a:ext cx="5804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Drawbacks: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# The system must be customized by area.</a:t>
            </a:r>
            <a:br>
              <a:rPr b="1" lang="en-US" sz="21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# Proper authorization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# Maintaining a balanced price.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/>
          <p:nvPr/>
        </p:nvSpPr>
        <p:spPr>
          <a:xfrm>
            <a:off x="970684" y="830065"/>
            <a:ext cx="4806300" cy="47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9"/>
          <p:cNvSpPr txBox="1"/>
          <p:nvPr>
            <p:ph idx="12" type="sldNum"/>
          </p:nvPr>
        </p:nvSpPr>
        <p:spPr>
          <a:xfrm>
            <a:off x="11354418" y="6600179"/>
            <a:ext cx="142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4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9"/>
          <p:cNvSpPr txBox="1"/>
          <p:nvPr/>
        </p:nvSpPr>
        <p:spPr>
          <a:xfrm>
            <a:off x="1299675" y="1479450"/>
            <a:ext cx="4977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Functional Requirements: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9"/>
          <p:cNvSpPr txBox="1"/>
          <p:nvPr/>
        </p:nvSpPr>
        <p:spPr>
          <a:xfrm>
            <a:off x="1451800" y="2032500"/>
            <a:ext cx="7908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System Features-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# Query - Call hotline or email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# Recommendation - Consult for interior design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# Loans - Loan calculators &amp; Loan request to banks</a:t>
            </a:r>
            <a:br>
              <a:rPr b="1" lang="en-US" sz="26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# Law/ Policy - Legal policy for buyers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# Advertise - Subscribe to an ad package</a:t>
            </a:r>
            <a:br>
              <a:rPr b="1" lang="en-US" sz="26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# Fix Showcase - Set time for Showcase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/>
          <p:nvPr/>
        </p:nvSpPr>
        <p:spPr>
          <a:xfrm>
            <a:off x="970684" y="830065"/>
            <a:ext cx="4806258" cy="4792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" name="Google Shape;93;p10"/>
          <p:cNvSpPr txBox="1"/>
          <p:nvPr>
            <p:ph idx="12" type="sldNum"/>
          </p:nvPr>
        </p:nvSpPr>
        <p:spPr>
          <a:xfrm>
            <a:off x="11354418" y="6600179"/>
            <a:ext cx="1428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0"/>
          <p:cNvSpPr txBox="1"/>
          <p:nvPr/>
        </p:nvSpPr>
        <p:spPr>
          <a:xfrm>
            <a:off x="1299675" y="1479450"/>
            <a:ext cx="4977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Non-</a:t>
            </a: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Functional Requirements: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0"/>
          <p:cNvSpPr txBox="1"/>
          <p:nvPr/>
        </p:nvSpPr>
        <p:spPr>
          <a:xfrm>
            <a:off x="1437975" y="2074000"/>
            <a:ext cx="6954900" cy="49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Operational: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# </a:t>
            </a:r>
            <a:r>
              <a:rPr b="1" lang="en-US" sz="1900">
                <a:solidFill>
                  <a:schemeClr val="dk1"/>
                </a:solidFill>
              </a:rPr>
              <a:t>Responsive for Androids &amp; iOS devices.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Performance: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# Delay time not more than a second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Security: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#Maintaining  Data integrity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# Conducting Monetary transactions for client’s convenience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900">
                <a:solidFill>
                  <a:schemeClr val="dk1"/>
                </a:solidFill>
              </a:rPr>
            </a:br>
            <a:r>
              <a:rPr b="1" lang="en-US" sz="1900">
                <a:solidFill>
                  <a:schemeClr val="dk1"/>
                </a:solidFill>
              </a:rPr>
              <a:t>Cultural &amp; Political:</a:t>
            </a:r>
            <a:br>
              <a:rPr b="1" lang="en-US" sz="1900">
                <a:solidFill>
                  <a:schemeClr val="dk1"/>
                </a:solidFill>
              </a:rPr>
            </a:br>
            <a:r>
              <a:rPr b="1" lang="en-US" sz="1900">
                <a:solidFill>
                  <a:schemeClr val="dk1"/>
                </a:solidFill>
              </a:rPr>
              <a:t># Store data accordance with Data Protection Act 			</a:t>
            </a:r>
            <a:r>
              <a:rPr b="1" lang="en-US" sz="1600">
                <a:solidFill>
                  <a:schemeClr val="dk1"/>
                </a:solidFill>
              </a:rPr>
              <a:t> 			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b="1" lang="en-US" sz="1600">
                <a:solidFill>
                  <a:schemeClr val="dk1"/>
                </a:solidFill>
              </a:rPr>
              <a:t> 		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	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>
            <p:ph type="title"/>
          </p:nvPr>
        </p:nvSpPr>
        <p:spPr>
          <a:xfrm>
            <a:off x="1824725" y="7100"/>
            <a:ext cx="72375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USE Case  Diagram</a:t>
            </a:r>
            <a:endParaRPr sz="3600"/>
          </a:p>
        </p:txBody>
      </p:sp>
      <p:sp>
        <p:nvSpPr>
          <p:cNvPr id="101" name="Google Shape;101;p11"/>
          <p:cNvSpPr txBox="1"/>
          <p:nvPr>
            <p:ph idx="12" type="sldNum"/>
          </p:nvPr>
        </p:nvSpPr>
        <p:spPr>
          <a:xfrm>
            <a:off x="11354418" y="6600179"/>
            <a:ext cx="1428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2" name="Google Shape;10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448" y="769575"/>
            <a:ext cx="4766451" cy="5983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1"/>
          <p:cNvSpPr txBox="1"/>
          <p:nvPr/>
        </p:nvSpPr>
        <p:spPr>
          <a:xfrm>
            <a:off x="7494800" y="5204725"/>
            <a:ext cx="340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https://drive.google.com/file/d/1RZ387QB2UuG7OsF2DygwWCE3Le6SnCp7/view?usp=sharing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/>
          <p:nvPr>
            <p:ph type="title"/>
          </p:nvPr>
        </p:nvSpPr>
        <p:spPr>
          <a:xfrm>
            <a:off x="1787975" y="97975"/>
            <a:ext cx="7445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  Diagram (USER)</a:t>
            </a:r>
            <a:endParaRPr/>
          </a:p>
        </p:txBody>
      </p:sp>
      <p:sp>
        <p:nvSpPr>
          <p:cNvPr id="109" name="Google Shape;109;p12"/>
          <p:cNvSpPr txBox="1"/>
          <p:nvPr>
            <p:ph idx="12" type="sldNum"/>
          </p:nvPr>
        </p:nvSpPr>
        <p:spPr>
          <a:xfrm>
            <a:off x="11354418" y="6600179"/>
            <a:ext cx="1428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2"/>
          <p:cNvSpPr txBox="1"/>
          <p:nvPr/>
        </p:nvSpPr>
        <p:spPr>
          <a:xfrm>
            <a:off x="8143875" y="5392375"/>
            <a:ext cx="361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https://drive.google.com/file/d/1eezGUS9YNRiVVQuzon2FSpm691fgLhHV/view?usp=sharing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7975" y="925850"/>
            <a:ext cx="5858150" cy="582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type="title"/>
          </p:nvPr>
        </p:nvSpPr>
        <p:spPr>
          <a:xfrm>
            <a:off x="1787975" y="97975"/>
            <a:ext cx="7445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  Diagram (BUYER)</a:t>
            </a:r>
            <a:endParaRPr/>
          </a:p>
        </p:txBody>
      </p:sp>
      <p:sp>
        <p:nvSpPr>
          <p:cNvPr id="117" name="Google Shape;117;p13"/>
          <p:cNvSpPr txBox="1"/>
          <p:nvPr>
            <p:ph idx="12" type="sldNum"/>
          </p:nvPr>
        </p:nvSpPr>
        <p:spPr>
          <a:xfrm>
            <a:off x="11354418" y="6600179"/>
            <a:ext cx="142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4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8" name="Google Shape;11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475" y="927350"/>
            <a:ext cx="4784674" cy="582672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3">
            <a:hlinkClick r:id="rId4"/>
          </p:cNvPr>
          <p:cNvSpPr txBox="1"/>
          <p:nvPr/>
        </p:nvSpPr>
        <p:spPr>
          <a:xfrm>
            <a:off x="8613975" y="5821000"/>
            <a:ext cx="333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https://drive.google.com/file/d/1YNeVZyj6_yTBTWSjcXJBZAx9ID6XjNEd/view?usp=sharing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title"/>
          </p:nvPr>
        </p:nvSpPr>
        <p:spPr>
          <a:xfrm>
            <a:off x="1787975" y="97975"/>
            <a:ext cx="7445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  Diagram (SELLER)</a:t>
            </a:r>
            <a:endParaRPr/>
          </a:p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11354418" y="6600179"/>
            <a:ext cx="142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4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4"/>
          <p:cNvSpPr txBox="1"/>
          <p:nvPr/>
        </p:nvSpPr>
        <p:spPr>
          <a:xfrm>
            <a:off x="9554200" y="5226450"/>
            <a:ext cx="24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10201275" y="5719075"/>
            <a:ext cx="199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https://drive.google.com/file/d/1rNtGPrMtFQAejegzFoiZQV43YrHsHGhe/view?usp=sharing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8375" y="773450"/>
            <a:ext cx="7325300" cy="582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/>
        </p:nvSpPr>
        <p:spPr>
          <a:xfrm>
            <a:off x="1922700" y="214500"/>
            <a:ext cx="7347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96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Trebuchet MS"/>
                <a:ea typeface="Trebuchet MS"/>
                <a:cs typeface="Trebuchet MS"/>
                <a:sym typeface="Trebuchet MS"/>
              </a:rPr>
              <a:t>DFD Diagram (Level 0)</a:t>
            </a:r>
            <a:endParaRPr sz="4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4" name="Google Shape;134;p15"/>
          <p:cNvSpPr txBox="1"/>
          <p:nvPr>
            <p:ph idx="12" type="sldNum"/>
          </p:nvPr>
        </p:nvSpPr>
        <p:spPr>
          <a:xfrm>
            <a:off x="11354418" y="6600179"/>
            <a:ext cx="1428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5"/>
          <p:cNvSpPr txBox="1"/>
          <p:nvPr/>
        </p:nvSpPr>
        <p:spPr>
          <a:xfrm>
            <a:off x="9014950" y="5281775"/>
            <a:ext cx="279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https://drive.google.com/file/d/1r8FmEgIU008oUPg1V2tPu7NZ8Q4Exv6j/view?usp=sharing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2925" y="1015425"/>
            <a:ext cx="5092207" cy="56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