
<file path=[Content_Types].xml><?xml version="1.0" encoding="utf-8"?>
<Types xmlns="http://schemas.openxmlformats.org/package/2006/content-types">
  <Default Extension="png" ContentType="image/png"/>
  <Default Extension="mp3" ContentType="audio/m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9" r:id="rId2"/>
    <p:sldId id="320" r:id="rId3"/>
    <p:sldId id="322" r:id="rId4"/>
    <p:sldId id="321" r:id="rId5"/>
  </p:sldIdLst>
  <p:sldSz cx="24384000" cy="13716000"/>
  <p:notesSz cx="6858000" cy="9144000"/>
  <p:defaultTextStyle>
    <a:defPPr>
      <a:defRPr lang="x-none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F20"/>
    <a:srgbClr val="151624"/>
    <a:srgbClr val="0F0E18"/>
    <a:srgbClr val="565B6E"/>
    <a:srgbClr val="A5EB78"/>
    <a:srgbClr val="E99B0F"/>
    <a:srgbClr val="F4D328"/>
    <a:srgbClr val="383C47"/>
    <a:srgbClr val="FFFFFF"/>
    <a:srgbClr val="DD6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4"/>
    <p:restoredTop sz="92876"/>
  </p:normalViewPr>
  <p:slideViewPr>
    <p:cSldViewPr showGuides="1">
      <p:cViewPr varScale="1">
        <p:scale>
          <a:sx n="34" d="100"/>
          <a:sy n="34" d="100"/>
        </p:scale>
        <p:origin x="102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42DF6680-5C3E-D44D-B5F7-CD83A7367BB1}" type="datetimeFigureOut">
              <a:rPr lang="en-US" altLang="x-none"/>
              <a:pPr/>
              <a:t>9/3/2018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5AE6BB5D-973D-1449-80C8-3885C2A1F8A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2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617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11941865"/>
            <a:ext cx="24384000" cy="1764000"/>
          </a:xfrm>
          <a:prstGeom prst="rect">
            <a:avLst/>
          </a:prstGeom>
          <a:solidFill>
            <a:srgbClr val="0F0E18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68657" y="12551101"/>
            <a:ext cx="541102" cy="650278"/>
            <a:chOff x="8775456" y="1570245"/>
            <a:chExt cx="8874641" cy="10665245"/>
          </a:xfrm>
        </p:grpSpPr>
        <p:sp>
          <p:nvSpPr>
            <p:cNvPr id="19" name="Shape"/>
            <p:cNvSpPr/>
            <p:nvPr/>
          </p:nvSpPr>
          <p:spPr>
            <a:xfrm>
              <a:off x="8777505" y="1570245"/>
              <a:ext cx="6562476" cy="4691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18842" y="20934"/>
                  </a:moveTo>
                  <a:cubicBezTo>
                    <a:pt x="20967" y="17479"/>
                    <a:pt x="21600" y="12626"/>
                    <a:pt x="20491" y="8299"/>
                  </a:cubicBezTo>
                  <a:cubicBezTo>
                    <a:pt x="19233" y="3394"/>
                    <a:pt x="16010" y="99"/>
                    <a:pt x="12373" y="0"/>
                  </a:cubicBezTo>
                  <a:lnTo>
                    <a:pt x="3851" y="0"/>
                  </a:lnTo>
                  <a:cubicBezTo>
                    <a:pt x="2734" y="58"/>
                    <a:pt x="1685" y="784"/>
                    <a:pt x="956" y="2002"/>
                  </a:cubicBezTo>
                  <a:cubicBezTo>
                    <a:pt x="367" y="2988"/>
                    <a:pt x="29" y="4233"/>
                    <a:pt x="0" y="5533"/>
                  </a:cubicBezTo>
                  <a:lnTo>
                    <a:pt x="0" y="21600"/>
                  </a:lnTo>
                  <a:lnTo>
                    <a:pt x="18842" y="209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" name="Shape"/>
            <p:cNvSpPr/>
            <p:nvPr/>
          </p:nvSpPr>
          <p:spPr>
            <a:xfrm>
              <a:off x="8775456" y="4417198"/>
              <a:ext cx="8874641" cy="781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72" extrusionOk="0">
                  <a:moveTo>
                    <a:pt x="2" y="0"/>
                  </a:moveTo>
                  <a:lnTo>
                    <a:pt x="2" y="18178"/>
                  </a:lnTo>
                  <a:cubicBezTo>
                    <a:pt x="-23" y="19005"/>
                    <a:pt x="229" y="19812"/>
                    <a:pt x="706" y="20437"/>
                  </a:cubicBezTo>
                  <a:cubicBezTo>
                    <a:pt x="1278" y="21184"/>
                    <a:pt x="2114" y="21600"/>
                    <a:pt x="2984" y="21570"/>
                  </a:cubicBezTo>
                  <a:lnTo>
                    <a:pt x="13665" y="21570"/>
                  </a:lnTo>
                  <a:cubicBezTo>
                    <a:pt x="18058" y="21511"/>
                    <a:pt x="21577" y="17412"/>
                    <a:pt x="21526" y="12415"/>
                  </a:cubicBezTo>
                  <a:cubicBezTo>
                    <a:pt x="21476" y="7474"/>
                    <a:pt x="17944" y="3496"/>
                    <a:pt x="13600" y="3486"/>
                  </a:cubicBezTo>
                  <a:lnTo>
                    <a:pt x="2842" y="3486"/>
                  </a:lnTo>
                  <a:cubicBezTo>
                    <a:pt x="2072" y="3436"/>
                    <a:pt x="1347" y="3051"/>
                    <a:pt x="819" y="2411"/>
                  </a:cubicBezTo>
                  <a:cubicBezTo>
                    <a:pt x="281" y="1759"/>
                    <a:pt x="-13" y="894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8100000" scaled="1"/>
              <a:tileRect/>
            </a:gra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900" y="167342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sz="8800" b="0" i="0">
                <a:solidFill>
                  <a:srgbClr val="FFFFFF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065786"/>
            <a:ext cx="20477162" cy="7019925"/>
          </a:xfrm>
        </p:spPr>
        <p:txBody>
          <a:bodyPr/>
          <a:lstStyle>
            <a:lvl1pPr algn="just">
              <a:lnSpc>
                <a:spcPct val="150000"/>
              </a:lnSpc>
              <a:defRPr sz="220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algn="just">
              <a:lnSpc>
                <a:spcPct val="150000"/>
              </a:lnSpc>
              <a:defRPr sz="220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just">
              <a:lnSpc>
                <a:spcPct val="150000"/>
              </a:lnSpc>
              <a:defRPr sz="220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just">
              <a:lnSpc>
                <a:spcPct val="150000"/>
              </a:lnSpc>
              <a:defRPr sz="220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just">
              <a:lnSpc>
                <a:spcPct val="150000"/>
              </a:lnSpc>
              <a:defRPr sz="220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748875" y="12712104"/>
            <a:ext cx="895350" cy="482600"/>
          </a:xfrm>
        </p:spPr>
        <p:txBody>
          <a:bodyPr/>
          <a:lstStyle>
            <a:lvl1pPr>
              <a:defRPr b="0" i="0">
                <a:solidFill>
                  <a:srgbClr val="3E424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>
              <a:defRPr/>
            </a:pPr>
            <a:fld id="{47C205F5-B05A-2C4F-8652-025C43E558A2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750840" y="12957399"/>
            <a:ext cx="2421510" cy="38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x-none" sz="1600" dirty="0">
                <a:solidFill>
                  <a:srgbClr val="3E424F"/>
                </a:solidFill>
                <a:latin typeface="Open Sans" charset="0"/>
                <a:ea typeface="Open Sans" charset="0"/>
                <a:cs typeface="Open Sans" charset="0"/>
              </a:rPr>
              <a:t>Multipurpose Template</a:t>
            </a:r>
          </a:p>
        </p:txBody>
      </p:sp>
      <p:sp>
        <p:nvSpPr>
          <p:cNvPr id="8" name="Text Box 3"/>
          <p:cNvSpPr txBox="1">
            <a:spLocks/>
          </p:cNvSpPr>
          <p:nvPr userDrawn="1"/>
        </p:nvSpPr>
        <p:spPr bwMode="auto">
          <a:xfrm>
            <a:off x="1787133" y="12448336"/>
            <a:ext cx="6214753" cy="7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500" b="0" i="0" dirty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BUSINESS REPORT</a:t>
            </a:r>
            <a:endParaRPr lang="x-none" altLang="x-none" sz="3500" b="0" i="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8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617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8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bg>
      <p:bgPr>
        <a:solidFill>
          <a:srgbClr val="1617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1445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65993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35423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708695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1445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65993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135423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08695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11941865"/>
            <a:ext cx="24384000" cy="1764000"/>
          </a:xfrm>
          <a:prstGeom prst="rect">
            <a:avLst/>
          </a:prstGeom>
          <a:solidFill>
            <a:srgbClr val="0F0E18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 userDrawn="1"/>
        </p:nvSpPr>
        <p:spPr bwMode="auto">
          <a:xfrm>
            <a:off x="1750840" y="12957399"/>
            <a:ext cx="2421510" cy="38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x-none" sz="1600" dirty="0">
                <a:solidFill>
                  <a:srgbClr val="3E424F"/>
                </a:solidFill>
                <a:latin typeface="Open Sans" charset="0"/>
                <a:ea typeface="Open Sans" charset="0"/>
                <a:cs typeface="Open Sans" charset="0"/>
              </a:rPr>
              <a:t>Multipurpose Template</a:t>
            </a:r>
          </a:p>
        </p:txBody>
      </p:sp>
      <p:sp>
        <p:nvSpPr>
          <p:cNvPr id="27" name="Text Box 3"/>
          <p:cNvSpPr txBox="1">
            <a:spLocks/>
          </p:cNvSpPr>
          <p:nvPr userDrawn="1"/>
        </p:nvSpPr>
        <p:spPr bwMode="auto">
          <a:xfrm>
            <a:off x="1787133" y="12448336"/>
            <a:ext cx="6214753" cy="7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500" b="0" i="0" dirty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BUSINESS REPORT</a:t>
            </a:r>
            <a:endParaRPr lang="x-none" altLang="x-none" sz="3500" b="0" i="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7" name="Rectangle 4"/>
          <p:cNvSpPr>
            <a:spLocks noGrp="1"/>
          </p:cNvSpPr>
          <p:nvPr>
            <p:ph type="sldNum" sz="quarter" idx="21"/>
          </p:nvPr>
        </p:nvSpPr>
        <p:spPr>
          <a:xfrm>
            <a:off x="22777176" y="12712104"/>
            <a:ext cx="895350" cy="482600"/>
          </a:xfrm>
        </p:spPr>
        <p:txBody>
          <a:bodyPr/>
          <a:lstStyle>
            <a:lvl1pPr>
              <a:defRPr b="0" i="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068657" y="12551101"/>
            <a:ext cx="541102" cy="650278"/>
            <a:chOff x="8775456" y="1570245"/>
            <a:chExt cx="8874641" cy="10665245"/>
          </a:xfrm>
        </p:grpSpPr>
        <p:sp>
          <p:nvSpPr>
            <p:cNvPr id="32" name="Shape"/>
            <p:cNvSpPr/>
            <p:nvPr/>
          </p:nvSpPr>
          <p:spPr>
            <a:xfrm>
              <a:off x="8777505" y="1570245"/>
              <a:ext cx="6562476" cy="4691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18842" y="20934"/>
                  </a:moveTo>
                  <a:cubicBezTo>
                    <a:pt x="20967" y="17479"/>
                    <a:pt x="21600" y="12626"/>
                    <a:pt x="20491" y="8299"/>
                  </a:cubicBezTo>
                  <a:cubicBezTo>
                    <a:pt x="19233" y="3394"/>
                    <a:pt x="16010" y="99"/>
                    <a:pt x="12373" y="0"/>
                  </a:cubicBezTo>
                  <a:lnTo>
                    <a:pt x="3851" y="0"/>
                  </a:lnTo>
                  <a:cubicBezTo>
                    <a:pt x="2734" y="58"/>
                    <a:pt x="1685" y="784"/>
                    <a:pt x="956" y="2002"/>
                  </a:cubicBezTo>
                  <a:cubicBezTo>
                    <a:pt x="367" y="2988"/>
                    <a:pt x="29" y="4233"/>
                    <a:pt x="0" y="5533"/>
                  </a:cubicBezTo>
                  <a:lnTo>
                    <a:pt x="0" y="21600"/>
                  </a:lnTo>
                  <a:lnTo>
                    <a:pt x="18842" y="209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"/>
            <p:cNvSpPr/>
            <p:nvPr/>
          </p:nvSpPr>
          <p:spPr>
            <a:xfrm>
              <a:off x="8775456" y="4417198"/>
              <a:ext cx="8874641" cy="781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72" extrusionOk="0">
                  <a:moveTo>
                    <a:pt x="2" y="0"/>
                  </a:moveTo>
                  <a:lnTo>
                    <a:pt x="2" y="18178"/>
                  </a:lnTo>
                  <a:cubicBezTo>
                    <a:pt x="-23" y="19005"/>
                    <a:pt x="229" y="19812"/>
                    <a:pt x="706" y="20437"/>
                  </a:cubicBezTo>
                  <a:cubicBezTo>
                    <a:pt x="1278" y="21184"/>
                    <a:pt x="2114" y="21600"/>
                    <a:pt x="2984" y="21570"/>
                  </a:cubicBezTo>
                  <a:lnTo>
                    <a:pt x="13665" y="21570"/>
                  </a:lnTo>
                  <a:cubicBezTo>
                    <a:pt x="18058" y="21511"/>
                    <a:pt x="21577" y="17412"/>
                    <a:pt x="21526" y="12415"/>
                  </a:cubicBezTo>
                  <a:cubicBezTo>
                    <a:pt x="21476" y="7474"/>
                    <a:pt x="17944" y="3496"/>
                    <a:pt x="13600" y="3486"/>
                  </a:cubicBezTo>
                  <a:lnTo>
                    <a:pt x="2842" y="3486"/>
                  </a:lnTo>
                  <a:cubicBezTo>
                    <a:pt x="2072" y="3436"/>
                    <a:pt x="1347" y="3051"/>
                    <a:pt x="819" y="2411"/>
                  </a:cubicBezTo>
                  <a:cubicBezTo>
                    <a:pt x="281" y="1759"/>
                    <a:pt x="-13" y="894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8100000" scaled="1"/>
              <a:tileRect/>
            </a:gra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502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bg>
      <p:bgPr>
        <a:solidFill>
          <a:srgbClr val="1617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1445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65993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35423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708695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1445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65993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135423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08695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617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Poppins" charset="0"/>
              </a:rPr>
              <a:t>Second level</a:t>
            </a:r>
          </a:p>
          <a:p>
            <a:pPr lvl="2"/>
            <a:r>
              <a:rPr lang="x-none" altLang="x-none">
                <a:sym typeface="Poppins" charset="0"/>
              </a:rPr>
              <a:t>Third level</a:t>
            </a:r>
          </a:p>
          <a:p>
            <a:pPr lvl="3"/>
            <a:r>
              <a:rPr lang="x-none" altLang="x-none">
                <a:sym typeface="Poppins" charset="0"/>
              </a:rPr>
              <a:t>Fourth level</a:t>
            </a:r>
          </a:p>
          <a:p>
            <a:pPr lvl="4"/>
            <a:r>
              <a:rPr lang="x-none" altLang="x-none">
                <a:sym typeface="Poppins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2748875" y="12640096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algn="ctr" eaLnBrk="1">
              <a:defRPr b="0" i="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>
              <a:defRPr/>
            </a:pPr>
            <a:fld id="{83012394-0000-AC47-9758-C9AABE0F376A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0" r:id="rId1"/>
    <p:sldLayoutId id="2147483824" r:id="rId2"/>
    <p:sldLayoutId id="2147483825" r:id="rId3"/>
    <p:sldLayoutId id="2147483826" r:id="rId4"/>
  </p:sldLayoutIdLst>
  <p:hf hdr="0" ftr="0" dt="0"/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8800" b="0" i="0" kern="1200">
          <a:solidFill>
            <a:schemeClr val="tx1"/>
          </a:solidFill>
          <a:latin typeface="Open Sans Light" charset="0"/>
          <a:ea typeface="Open Sans Light" charset="0"/>
          <a:cs typeface="Open Sans Light" charset="0"/>
          <a:sym typeface="Poppins Medium" charset="0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Open Sans" charset="0"/>
          <a:ea typeface="Open Sans" charset="0"/>
          <a:cs typeface="Open Sans" charset="0"/>
          <a:sym typeface="Poppins" charset="0"/>
        </a:defRPr>
      </a:lvl1pPr>
      <a:lvl2pPr indent="2286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Open Sans" charset="0"/>
          <a:ea typeface="Open Sans" charset="0"/>
          <a:cs typeface="Open Sans" charset="0"/>
          <a:sym typeface="Poppins" charset="0"/>
        </a:defRPr>
      </a:lvl2pPr>
      <a:lvl3pPr indent="4572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Open Sans" charset="0"/>
          <a:ea typeface="Open Sans" charset="0"/>
          <a:cs typeface="Open Sans" charset="0"/>
          <a:sym typeface="Poppins" charset="0"/>
        </a:defRPr>
      </a:lvl3pPr>
      <a:lvl4pPr indent="6858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Open Sans" charset="0"/>
          <a:ea typeface="Open Sans" charset="0"/>
          <a:cs typeface="Open Sans" charset="0"/>
          <a:sym typeface="Poppins" charset="0"/>
        </a:defRPr>
      </a:lvl4pPr>
      <a:lvl5pPr indent="9144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Open Sans" charset="0"/>
          <a:ea typeface="Open Sans" charset="0"/>
          <a:cs typeface="Open Sans" charset="0"/>
          <a:sym typeface="Poppi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39872" y="3689648"/>
            <a:ext cx="2570210" cy="3088790"/>
            <a:chOff x="8775456" y="1570245"/>
            <a:chExt cx="8874641" cy="10665245"/>
          </a:xfrm>
        </p:grpSpPr>
        <p:sp>
          <p:nvSpPr>
            <p:cNvPr id="3" name="Shape"/>
            <p:cNvSpPr/>
            <p:nvPr/>
          </p:nvSpPr>
          <p:spPr>
            <a:xfrm>
              <a:off x="8777505" y="1570245"/>
              <a:ext cx="6562476" cy="4691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18842" y="20934"/>
                  </a:moveTo>
                  <a:cubicBezTo>
                    <a:pt x="20967" y="17479"/>
                    <a:pt x="21600" y="12626"/>
                    <a:pt x="20491" y="8299"/>
                  </a:cubicBezTo>
                  <a:cubicBezTo>
                    <a:pt x="19233" y="3394"/>
                    <a:pt x="16010" y="99"/>
                    <a:pt x="12373" y="0"/>
                  </a:cubicBezTo>
                  <a:lnTo>
                    <a:pt x="3851" y="0"/>
                  </a:lnTo>
                  <a:cubicBezTo>
                    <a:pt x="2734" y="58"/>
                    <a:pt x="1685" y="784"/>
                    <a:pt x="956" y="2002"/>
                  </a:cubicBezTo>
                  <a:cubicBezTo>
                    <a:pt x="367" y="2988"/>
                    <a:pt x="29" y="4233"/>
                    <a:pt x="0" y="5533"/>
                  </a:cubicBezTo>
                  <a:lnTo>
                    <a:pt x="0" y="21600"/>
                  </a:lnTo>
                  <a:lnTo>
                    <a:pt x="18842" y="209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4" name="Shape"/>
            <p:cNvSpPr/>
            <p:nvPr/>
          </p:nvSpPr>
          <p:spPr>
            <a:xfrm>
              <a:off x="8775456" y="4417198"/>
              <a:ext cx="8874641" cy="781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72" extrusionOk="0">
                  <a:moveTo>
                    <a:pt x="2" y="0"/>
                  </a:moveTo>
                  <a:lnTo>
                    <a:pt x="2" y="18178"/>
                  </a:lnTo>
                  <a:cubicBezTo>
                    <a:pt x="-23" y="19005"/>
                    <a:pt x="229" y="19812"/>
                    <a:pt x="706" y="20437"/>
                  </a:cubicBezTo>
                  <a:cubicBezTo>
                    <a:pt x="1278" y="21184"/>
                    <a:pt x="2114" y="21600"/>
                    <a:pt x="2984" y="21570"/>
                  </a:cubicBezTo>
                  <a:lnTo>
                    <a:pt x="13665" y="21570"/>
                  </a:lnTo>
                  <a:cubicBezTo>
                    <a:pt x="18058" y="21511"/>
                    <a:pt x="21577" y="17412"/>
                    <a:pt x="21526" y="12415"/>
                  </a:cubicBezTo>
                  <a:cubicBezTo>
                    <a:pt x="21476" y="7474"/>
                    <a:pt x="17944" y="3496"/>
                    <a:pt x="13600" y="3486"/>
                  </a:cubicBezTo>
                  <a:lnTo>
                    <a:pt x="2842" y="3486"/>
                  </a:lnTo>
                  <a:cubicBezTo>
                    <a:pt x="2072" y="3436"/>
                    <a:pt x="1347" y="3051"/>
                    <a:pt x="819" y="2411"/>
                  </a:cubicBezTo>
                  <a:cubicBezTo>
                    <a:pt x="281" y="1759"/>
                    <a:pt x="-13" y="894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8100000" scaled="1"/>
              <a:tileRect/>
            </a:gra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1983" y="7722096"/>
            <a:ext cx="13282112" cy="2281870"/>
            <a:chOff x="5561983" y="7722096"/>
            <a:chExt cx="13282112" cy="2281870"/>
          </a:xfrm>
        </p:grpSpPr>
        <p:sp>
          <p:nvSpPr>
            <p:cNvPr id="5" name="Text Box 3"/>
            <p:cNvSpPr txBox="1">
              <a:spLocks/>
            </p:cNvSpPr>
            <p:nvPr/>
          </p:nvSpPr>
          <p:spPr bwMode="auto">
            <a:xfrm>
              <a:off x="5561983" y="7871198"/>
              <a:ext cx="13282112" cy="1491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800" dirty="0">
                  <a:solidFill>
                    <a:schemeClr val="tx1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UBER Database</a:t>
              </a:r>
              <a:endParaRPr lang="x-none" altLang="x-none" sz="8800" dirty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  <p:sp>
          <p:nvSpPr>
            <p:cNvPr id="6" name="Text Box 3"/>
            <p:cNvSpPr txBox="1">
              <a:spLocks/>
            </p:cNvSpPr>
            <p:nvPr/>
          </p:nvSpPr>
          <p:spPr bwMode="auto">
            <a:xfrm>
              <a:off x="7367464" y="9362568"/>
              <a:ext cx="9577064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2400" dirty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  <a:sym typeface="Poppins Medium" charset="0"/>
                </a:rPr>
                <a:t>Database Technology</a:t>
              </a:r>
            </a:p>
            <a:p>
              <a:pPr algn="ctr" eaLnBrk="1">
                <a:defRPr/>
              </a:pPr>
              <a:r>
                <a:rPr lang="en-US" altLang="x-none" sz="2400" dirty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  <a:sym typeface="Poppins Medium" charset="0"/>
                </a:rPr>
                <a:t>Class A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7088544" y="7722096"/>
              <a:ext cx="819626" cy="437134"/>
              <a:chOff x="17088544" y="7794104"/>
              <a:chExt cx="819626" cy="437134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7088544" y="7794104"/>
                <a:ext cx="819626" cy="437134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088544" y="7880289"/>
                <a:ext cx="81093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x-none" sz="1400" dirty="0">
                    <a:solidFill>
                      <a:schemeClr val="accent1"/>
                    </a:solidFill>
                    <a:latin typeface="Open Sans" charset="0"/>
                    <a:ea typeface="Open Sans" charset="0"/>
                    <a:cs typeface="Open Sans" charset="0"/>
                    <a:sym typeface="Poppins Medium" charset="0"/>
                  </a:rPr>
                  <a:t>Ver 1</a:t>
                </a:r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p:grpSp>
      </p:grpSp>
      <p:pic>
        <p:nvPicPr>
          <p:cNvPr id="12" name="40006333">
            <a:hlinkClick r:id="" action="ppaction://media"/>
            <a:extLst>
              <a:ext uri="{FF2B5EF4-FFF2-40B4-BE49-F238E27FC236}">
                <a16:creationId xmlns:a16="http://schemas.microsoft.com/office/drawing/2014/main" id="{8C6DF080-0092-4B72-B7BA-1F64682479F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721392" y="7300181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0677609"/>
      </p:ext>
    </p:extLst>
  </p:cSld>
  <p:clrMapOvr>
    <a:masterClrMapping/>
  </p:clrMapOvr>
  <p:transition spd="slow" advTm="2773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5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693" objId="1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858211" y="9880048"/>
            <a:ext cx="20774949" cy="146304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/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02242F2-4006-421E-AA8D-EB099403F482}"/>
              </a:ext>
            </a:extLst>
          </p:cNvPr>
          <p:cNvSpPr/>
          <p:nvPr/>
        </p:nvSpPr>
        <p:spPr bwMode="auto">
          <a:xfrm>
            <a:off x="7780383" y="9859372"/>
            <a:ext cx="5486400" cy="14630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4000">
                <a:schemeClr val="accent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2</a:t>
            </a:fld>
            <a:endParaRPr lang="x-none" altLang="x-none"/>
          </a:p>
        </p:txBody>
      </p:sp>
      <p:sp>
        <p:nvSpPr>
          <p:cNvPr id="28" name="Text Box 3"/>
          <p:cNvSpPr txBox="1">
            <a:spLocks/>
          </p:cNvSpPr>
          <p:nvPr/>
        </p:nvSpPr>
        <p:spPr bwMode="auto">
          <a:xfrm>
            <a:off x="1606824" y="1385392"/>
            <a:ext cx="13825536" cy="291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Timeline of UBER Database</a:t>
            </a:r>
            <a:endParaRPr lang="x-none" altLang="x-none" sz="8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49160" y="9856982"/>
            <a:ext cx="5486400" cy="14630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890800" y="5633864"/>
            <a:ext cx="1448942" cy="715119"/>
            <a:chOff x="3757014" y="7990309"/>
            <a:chExt cx="1448942" cy="715119"/>
          </a:xfrm>
        </p:grpSpPr>
        <p:sp>
          <p:nvSpPr>
            <p:cNvPr id="102" name="Right Triangle 101"/>
            <p:cNvSpPr/>
            <p:nvPr/>
          </p:nvSpPr>
          <p:spPr bwMode="auto">
            <a:xfrm rot="10800000" flipH="1">
              <a:off x="3757015" y="8345388"/>
              <a:ext cx="360040" cy="360040"/>
            </a:xfrm>
            <a:prstGeom prst="rtTriangl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03" name="Rounded Rectangle 5"/>
            <p:cNvSpPr/>
            <p:nvPr/>
          </p:nvSpPr>
          <p:spPr bwMode="auto">
            <a:xfrm>
              <a:off x="3757015" y="7990309"/>
              <a:ext cx="1448941" cy="518695"/>
            </a:xfrm>
            <a:custGeom>
              <a:avLst/>
              <a:gdLst>
                <a:gd name="connsiteX0" fmla="*/ 0 w 1448941"/>
                <a:gd name="connsiteY0" fmla="*/ 58317 h 518145"/>
                <a:gd name="connsiteX1" fmla="*/ 58317 w 1448941"/>
                <a:gd name="connsiteY1" fmla="*/ 0 h 518145"/>
                <a:gd name="connsiteX2" fmla="*/ 1390624 w 1448941"/>
                <a:gd name="connsiteY2" fmla="*/ 0 h 518145"/>
                <a:gd name="connsiteX3" fmla="*/ 1448941 w 1448941"/>
                <a:gd name="connsiteY3" fmla="*/ 58317 h 518145"/>
                <a:gd name="connsiteX4" fmla="*/ 1448941 w 1448941"/>
                <a:gd name="connsiteY4" fmla="*/ 459828 h 518145"/>
                <a:gd name="connsiteX5" fmla="*/ 1390624 w 1448941"/>
                <a:gd name="connsiteY5" fmla="*/ 518145 h 518145"/>
                <a:gd name="connsiteX6" fmla="*/ 58317 w 1448941"/>
                <a:gd name="connsiteY6" fmla="*/ 518145 h 518145"/>
                <a:gd name="connsiteX7" fmla="*/ 0 w 1448941"/>
                <a:gd name="connsiteY7" fmla="*/ 459828 h 518145"/>
                <a:gd name="connsiteX8" fmla="*/ 0 w 1448941"/>
                <a:gd name="connsiteY8" fmla="*/ 58317 h 518145"/>
                <a:gd name="connsiteX0" fmla="*/ 0 w 1448941"/>
                <a:gd name="connsiteY0" fmla="*/ 58317 h 532868"/>
                <a:gd name="connsiteX1" fmla="*/ 58317 w 1448941"/>
                <a:gd name="connsiteY1" fmla="*/ 0 h 532868"/>
                <a:gd name="connsiteX2" fmla="*/ 1390624 w 1448941"/>
                <a:gd name="connsiteY2" fmla="*/ 0 h 532868"/>
                <a:gd name="connsiteX3" fmla="*/ 1448941 w 1448941"/>
                <a:gd name="connsiteY3" fmla="*/ 58317 h 532868"/>
                <a:gd name="connsiteX4" fmla="*/ 1448941 w 1448941"/>
                <a:gd name="connsiteY4" fmla="*/ 459828 h 532868"/>
                <a:gd name="connsiteX5" fmla="*/ 1390624 w 1448941"/>
                <a:gd name="connsiteY5" fmla="*/ 518145 h 532868"/>
                <a:gd name="connsiteX6" fmla="*/ 58317 w 1448941"/>
                <a:gd name="connsiteY6" fmla="*/ 518145 h 532868"/>
                <a:gd name="connsiteX7" fmla="*/ 0 w 1448941"/>
                <a:gd name="connsiteY7" fmla="*/ 518695 h 532868"/>
                <a:gd name="connsiteX8" fmla="*/ 0 w 1448941"/>
                <a:gd name="connsiteY8" fmla="*/ 58317 h 532868"/>
                <a:gd name="connsiteX0" fmla="*/ 0 w 1448941"/>
                <a:gd name="connsiteY0" fmla="*/ 58317 h 518695"/>
                <a:gd name="connsiteX1" fmla="*/ 58317 w 1448941"/>
                <a:gd name="connsiteY1" fmla="*/ 0 h 518695"/>
                <a:gd name="connsiteX2" fmla="*/ 1390624 w 1448941"/>
                <a:gd name="connsiteY2" fmla="*/ 0 h 518695"/>
                <a:gd name="connsiteX3" fmla="*/ 1448941 w 1448941"/>
                <a:gd name="connsiteY3" fmla="*/ 58317 h 518695"/>
                <a:gd name="connsiteX4" fmla="*/ 1448941 w 1448941"/>
                <a:gd name="connsiteY4" fmla="*/ 459828 h 518695"/>
                <a:gd name="connsiteX5" fmla="*/ 1390624 w 1448941"/>
                <a:gd name="connsiteY5" fmla="*/ 518145 h 518695"/>
                <a:gd name="connsiteX6" fmla="*/ 58317 w 1448941"/>
                <a:gd name="connsiteY6" fmla="*/ 518145 h 518695"/>
                <a:gd name="connsiteX7" fmla="*/ 0 w 1448941"/>
                <a:gd name="connsiteY7" fmla="*/ 518695 h 518695"/>
                <a:gd name="connsiteX8" fmla="*/ 0 w 1448941"/>
                <a:gd name="connsiteY8" fmla="*/ 58317 h 518695"/>
                <a:gd name="connsiteX0" fmla="*/ 0 w 1448941"/>
                <a:gd name="connsiteY0" fmla="*/ 58317 h 518695"/>
                <a:gd name="connsiteX1" fmla="*/ 58317 w 1448941"/>
                <a:gd name="connsiteY1" fmla="*/ 0 h 518695"/>
                <a:gd name="connsiteX2" fmla="*/ 1390624 w 1448941"/>
                <a:gd name="connsiteY2" fmla="*/ 0 h 518695"/>
                <a:gd name="connsiteX3" fmla="*/ 1448941 w 1448941"/>
                <a:gd name="connsiteY3" fmla="*/ 58317 h 518695"/>
                <a:gd name="connsiteX4" fmla="*/ 1448941 w 1448941"/>
                <a:gd name="connsiteY4" fmla="*/ 459828 h 518695"/>
                <a:gd name="connsiteX5" fmla="*/ 1390624 w 1448941"/>
                <a:gd name="connsiteY5" fmla="*/ 518145 h 518695"/>
                <a:gd name="connsiteX6" fmla="*/ 58317 w 1448941"/>
                <a:gd name="connsiteY6" fmla="*/ 518145 h 518695"/>
                <a:gd name="connsiteX7" fmla="*/ 0 w 1448941"/>
                <a:gd name="connsiteY7" fmla="*/ 518695 h 518695"/>
                <a:gd name="connsiteX8" fmla="*/ 0 w 1448941"/>
                <a:gd name="connsiteY8" fmla="*/ 58317 h 51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8941" h="518695">
                  <a:moveTo>
                    <a:pt x="0" y="58317"/>
                  </a:moveTo>
                  <a:cubicBezTo>
                    <a:pt x="0" y="26109"/>
                    <a:pt x="26109" y="0"/>
                    <a:pt x="58317" y="0"/>
                  </a:cubicBezTo>
                  <a:lnTo>
                    <a:pt x="1390624" y="0"/>
                  </a:lnTo>
                  <a:cubicBezTo>
                    <a:pt x="1422832" y="0"/>
                    <a:pt x="1448941" y="26109"/>
                    <a:pt x="1448941" y="58317"/>
                  </a:cubicBezTo>
                  <a:lnTo>
                    <a:pt x="1448941" y="459828"/>
                  </a:lnTo>
                  <a:cubicBezTo>
                    <a:pt x="1448941" y="492036"/>
                    <a:pt x="1422832" y="518145"/>
                    <a:pt x="1390624" y="518145"/>
                  </a:cubicBezTo>
                  <a:lnTo>
                    <a:pt x="58317" y="518145"/>
                  </a:lnTo>
                  <a:lnTo>
                    <a:pt x="0" y="518695"/>
                  </a:lnTo>
                  <a:lnTo>
                    <a:pt x="0" y="583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57014" y="8049601"/>
              <a:ext cx="14489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Open Sans Semibold" charset="0"/>
                  <a:ea typeface="Open Sans Semibold" charset="0"/>
                  <a:cs typeface="Open Sans Semibold" charset="0"/>
                </a:rPr>
                <a:t>2009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50841" y="6569968"/>
            <a:ext cx="4626268" cy="1920416"/>
            <a:chOff x="3702829" y="5444115"/>
            <a:chExt cx="4626268" cy="1920416"/>
          </a:xfrm>
        </p:grpSpPr>
        <p:sp>
          <p:nvSpPr>
            <p:cNvPr id="100" name="Rectangle 99"/>
            <p:cNvSpPr/>
            <p:nvPr/>
          </p:nvSpPr>
          <p:spPr>
            <a:xfrm>
              <a:off x="3702829" y="6233003"/>
              <a:ext cx="4183007" cy="1131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UBER use Postgres for data persistence written in Python</a:t>
              </a:r>
            </a:p>
          </p:txBody>
        </p:sp>
        <p:sp>
          <p:nvSpPr>
            <p:cNvPr id="101" name="Text Box 3"/>
            <p:cNvSpPr txBox="1">
              <a:spLocks/>
            </p:cNvSpPr>
            <p:nvPr/>
          </p:nvSpPr>
          <p:spPr bwMode="auto">
            <a:xfrm>
              <a:off x="3720585" y="5444115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1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UBER First Founded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 bwMode="auto">
          <a:xfrm flipV="1">
            <a:off x="1890800" y="6827633"/>
            <a:ext cx="0" cy="2562211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dash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2" name="Oval 1"/>
          <p:cNvSpPr/>
          <p:nvPr/>
        </p:nvSpPr>
        <p:spPr bwMode="auto">
          <a:xfrm>
            <a:off x="1572031" y="9594304"/>
            <a:ext cx="648072" cy="648072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 flipV="1">
            <a:off x="1781197" y="9803470"/>
            <a:ext cx="229740" cy="22974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642642" y="5633864"/>
            <a:ext cx="1448942" cy="715119"/>
            <a:chOff x="3757014" y="7990309"/>
            <a:chExt cx="1448942" cy="715119"/>
          </a:xfrm>
        </p:grpSpPr>
        <p:sp>
          <p:nvSpPr>
            <p:cNvPr id="60" name="Right Triangle 59"/>
            <p:cNvSpPr/>
            <p:nvPr/>
          </p:nvSpPr>
          <p:spPr bwMode="auto">
            <a:xfrm rot="10800000" flipH="1">
              <a:off x="3757015" y="8345388"/>
              <a:ext cx="360040" cy="360040"/>
            </a:xfrm>
            <a:prstGeom prst="rtTriangl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1" name="Rounded Rectangle 5"/>
            <p:cNvSpPr/>
            <p:nvPr/>
          </p:nvSpPr>
          <p:spPr bwMode="auto">
            <a:xfrm>
              <a:off x="3757015" y="7990309"/>
              <a:ext cx="1448941" cy="518695"/>
            </a:xfrm>
            <a:custGeom>
              <a:avLst/>
              <a:gdLst>
                <a:gd name="connsiteX0" fmla="*/ 0 w 1448941"/>
                <a:gd name="connsiteY0" fmla="*/ 58317 h 518145"/>
                <a:gd name="connsiteX1" fmla="*/ 58317 w 1448941"/>
                <a:gd name="connsiteY1" fmla="*/ 0 h 518145"/>
                <a:gd name="connsiteX2" fmla="*/ 1390624 w 1448941"/>
                <a:gd name="connsiteY2" fmla="*/ 0 h 518145"/>
                <a:gd name="connsiteX3" fmla="*/ 1448941 w 1448941"/>
                <a:gd name="connsiteY3" fmla="*/ 58317 h 518145"/>
                <a:gd name="connsiteX4" fmla="*/ 1448941 w 1448941"/>
                <a:gd name="connsiteY4" fmla="*/ 459828 h 518145"/>
                <a:gd name="connsiteX5" fmla="*/ 1390624 w 1448941"/>
                <a:gd name="connsiteY5" fmla="*/ 518145 h 518145"/>
                <a:gd name="connsiteX6" fmla="*/ 58317 w 1448941"/>
                <a:gd name="connsiteY6" fmla="*/ 518145 h 518145"/>
                <a:gd name="connsiteX7" fmla="*/ 0 w 1448941"/>
                <a:gd name="connsiteY7" fmla="*/ 459828 h 518145"/>
                <a:gd name="connsiteX8" fmla="*/ 0 w 1448941"/>
                <a:gd name="connsiteY8" fmla="*/ 58317 h 518145"/>
                <a:gd name="connsiteX0" fmla="*/ 0 w 1448941"/>
                <a:gd name="connsiteY0" fmla="*/ 58317 h 532868"/>
                <a:gd name="connsiteX1" fmla="*/ 58317 w 1448941"/>
                <a:gd name="connsiteY1" fmla="*/ 0 h 532868"/>
                <a:gd name="connsiteX2" fmla="*/ 1390624 w 1448941"/>
                <a:gd name="connsiteY2" fmla="*/ 0 h 532868"/>
                <a:gd name="connsiteX3" fmla="*/ 1448941 w 1448941"/>
                <a:gd name="connsiteY3" fmla="*/ 58317 h 532868"/>
                <a:gd name="connsiteX4" fmla="*/ 1448941 w 1448941"/>
                <a:gd name="connsiteY4" fmla="*/ 459828 h 532868"/>
                <a:gd name="connsiteX5" fmla="*/ 1390624 w 1448941"/>
                <a:gd name="connsiteY5" fmla="*/ 518145 h 532868"/>
                <a:gd name="connsiteX6" fmla="*/ 58317 w 1448941"/>
                <a:gd name="connsiteY6" fmla="*/ 518145 h 532868"/>
                <a:gd name="connsiteX7" fmla="*/ 0 w 1448941"/>
                <a:gd name="connsiteY7" fmla="*/ 518695 h 532868"/>
                <a:gd name="connsiteX8" fmla="*/ 0 w 1448941"/>
                <a:gd name="connsiteY8" fmla="*/ 58317 h 532868"/>
                <a:gd name="connsiteX0" fmla="*/ 0 w 1448941"/>
                <a:gd name="connsiteY0" fmla="*/ 58317 h 518695"/>
                <a:gd name="connsiteX1" fmla="*/ 58317 w 1448941"/>
                <a:gd name="connsiteY1" fmla="*/ 0 h 518695"/>
                <a:gd name="connsiteX2" fmla="*/ 1390624 w 1448941"/>
                <a:gd name="connsiteY2" fmla="*/ 0 h 518695"/>
                <a:gd name="connsiteX3" fmla="*/ 1448941 w 1448941"/>
                <a:gd name="connsiteY3" fmla="*/ 58317 h 518695"/>
                <a:gd name="connsiteX4" fmla="*/ 1448941 w 1448941"/>
                <a:gd name="connsiteY4" fmla="*/ 459828 h 518695"/>
                <a:gd name="connsiteX5" fmla="*/ 1390624 w 1448941"/>
                <a:gd name="connsiteY5" fmla="*/ 518145 h 518695"/>
                <a:gd name="connsiteX6" fmla="*/ 58317 w 1448941"/>
                <a:gd name="connsiteY6" fmla="*/ 518145 h 518695"/>
                <a:gd name="connsiteX7" fmla="*/ 0 w 1448941"/>
                <a:gd name="connsiteY7" fmla="*/ 518695 h 518695"/>
                <a:gd name="connsiteX8" fmla="*/ 0 w 1448941"/>
                <a:gd name="connsiteY8" fmla="*/ 58317 h 518695"/>
                <a:gd name="connsiteX0" fmla="*/ 0 w 1448941"/>
                <a:gd name="connsiteY0" fmla="*/ 58317 h 518695"/>
                <a:gd name="connsiteX1" fmla="*/ 58317 w 1448941"/>
                <a:gd name="connsiteY1" fmla="*/ 0 h 518695"/>
                <a:gd name="connsiteX2" fmla="*/ 1390624 w 1448941"/>
                <a:gd name="connsiteY2" fmla="*/ 0 h 518695"/>
                <a:gd name="connsiteX3" fmla="*/ 1448941 w 1448941"/>
                <a:gd name="connsiteY3" fmla="*/ 58317 h 518695"/>
                <a:gd name="connsiteX4" fmla="*/ 1448941 w 1448941"/>
                <a:gd name="connsiteY4" fmla="*/ 459828 h 518695"/>
                <a:gd name="connsiteX5" fmla="*/ 1390624 w 1448941"/>
                <a:gd name="connsiteY5" fmla="*/ 518145 h 518695"/>
                <a:gd name="connsiteX6" fmla="*/ 58317 w 1448941"/>
                <a:gd name="connsiteY6" fmla="*/ 518145 h 518695"/>
                <a:gd name="connsiteX7" fmla="*/ 0 w 1448941"/>
                <a:gd name="connsiteY7" fmla="*/ 518695 h 518695"/>
                <a:gd name="connsiteX8" fmla="*/ 0 w 1448941"/>
                <a:gd name="connsiteY8" fmla="*/ 58317 h 51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8941" h="518695">
                  <a:moveTo>
                    <a:pt x="0" y="58317"/>
                  </a:moveTo>
                  <a:cubicBezTo>
                    <a:pt x="0" y="26109"/>
                    <a:pt x="26109" y="0"/>
                    <a:pt x="58317" y="0"/>
                  </a:cubicBezTo>
                  <a:lnTo>
                    <a:pt x="1390624" y="0"/>
                  </a:lnTo>
                  <a:cubicBezTo>
                    <a:pt x="1422832" y="0"/>
                    <a:pt x="1448941" y="26109"/>
                    <a:pt x="1448941" y="58317"/>
                  </a:cubicBezTo>
                  <a:lnTo>
                    <a:pt x="1448941" y="459828"/>
                  </a:lnTo>
                  <a:cubicBezTo>
                    <a:pt x="1448941" y="492036"/>
                    <a:pt x="1422832" y="518145"/>
                    <a:pt x="1390624" y="518145"/>
                  </a:cubicBezTo>
                  <a:lnTo>
                    <a:pt x="58317" y="518145"/>
                  </a:lnTo>
                  <a:lnTo>
                    <a:pt x="0" y="518695"/>
                  </a:lnTo>
                  <a:lnTo>
                    <a:pt x="0" y="583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57014" y="8049601"/>
              <a:ext cx="14489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Open Sans Semibold" charset="0"/>
                  <a:ea typeface="Open Sans Semibold" charset="0"/>
                  <a:cs typeface="Open Sans Semibold" charset="0"/>
                </a:rPr>
                <a:t>2014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002683" y="6569968"/>
            <a:ext cx="4626268" cy="2959604"/>
            <a:chOff x="3702829" y="5444115"/>
            <a:chExt cx="4626268" cy="2959604"/>
          </a:xfrm>
        </p:grpSpPr>
        <p:sp>
          <p:nvSpPr>
            <p:cNvPr id="58" name="Rectangle 57"/>
            <p:cNvSpPr/>
            <p:nvPr/>
          </p:nvSpPr>
          <p:spPr>
            <a:xfrm>
              <a:off x="3702829" y="6164195"/>
              <a:ext cx="4183007" cy="223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Architecture changed to microservices using Schemaless (sharding layer built on top of MySQL)</a:t>
              </a:r>
            </a:p>
          </p:txBody>
        </p:sp>
        <p:sp>
          <p:nvSpPr>
            <p:cNvPr id="59" name="Text Box 3"/>
            <p:cNvSpPr txBox="1">
              <a:spLocks/>
            </p:cNvSpPr>
            <p:nvPr/>
          </p:nvSpPr>
          <p:spPr bwMode="auto">
            <a:xfrm>
              <a:off x="3720585" y="5444115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1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UBER’s Needs Changed</a:t>
              </a:r>
            </a:p>
          </p:txBody>
        </p:sp>
      </p:grpSp>
      <p:cxnSp>
        <p:nvCxnSpPr>
          <p:cNvPr id="54" name="Straight Connector 53"/>
          <p:cNvCxnSpPr/>
          <p:nvPr/>
        </p:nvCxnSpPr>
        <p:spPr bwMode="auto">
          <a:xfrm flipV="1">
            <a:off x="7642642" y="6827633"/>
            <a:ext cx="0" cy="2562211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dash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7323873" y="9594304"/>
            <a:ext cx="648072" cy="648072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 flipV="1">
            <a:off x="7533039" y="9803470"/>
            <a:ext cx="229740" cy="22974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9146327" y="5633864"/>
            <a:ext cx="1448942" cy="715119"/>
            <a:chOff x="3757014" y="7990309"/>
            <a:chExt cx="1448942" cy="715119"/>
          </a:xfrm>
        </p:grpSpPr>
        <p:sp>
          <p:nvSpPr>
            <p:cNvPr id="72" name="Right Triangle 71"/>
            <p:cNvSpPr/>
            <p:nvPr/>
          </p:nvSpPr>
          <p:spPr bwMode="auto">
            <a:xfrm rot="10800000" flipH="1">
              <a:off x="3757015" y="8345388"/>
              <a:ext cx="360040" cy="360040"/>
            </a:xfrm>
            <a:prstGeom prst="rtTriangl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97" name="Rounded Rectangle 5"/>
            <p:cNvSpPr/>
            <p:nvPr/>
          </p:nvSpPr>
          <p:spPr bwMode="auto">
            <a:xfrm>
              <a:off x="3757015" y="7990309"/>
              <a:ext cx="1448941" cy="518695"/>
            </a:xfrm>
            <a:custGeom>
              <a:avLst/>
              <a:gdLst>
                <a:gd name="connsiteX0" fmla="*/ 0 w 1448941"/>
                <a:gd name="connsiteY0" fmla="*/ 58317 h 518145"/>
                <a:gd name="connsiteX1" fmla="*/ 58317 w 1448941"/>
                <a:gd name="connsiteY1" fmla="*/ 0 h 518145"/>
                <a:gd name="connsiteX2" fmla="*/ 1390624 w 1448941"/>
                <a:gd name="connsiteY2" fmla="*/ 0 h 518145"/>
                <a:gd name="connsiteX3" fmla="*/ 1448941 w 1448941"/>
                <a:gd name="connsiteY3" fmla="*/ 58317 h 518145"/>
                <a:gd name="connsiteX4" fmla="*/ 1448941 w 1448941"/>
                <a:gd name="connsiteY4" fmla="*/ 459828 h 518145"/>
                <a:gd name="connsiteX5" fmla="*/ 1390624 w 1448941"/>
                <a:gd name="connsiteY5" fmla="*/ 518145 h 518145"/>
                <a:gd name="connsiteX6" fmla="*/ 58317 w 1448941"/>
                <a:gd name="connsiteY6" fmla="*/ 518145 h 518145"/>
                <a:gd name="connsiteX7" fmla="*/ 0 w 1448941"/>
                <a:gd name="connsiteY7" fmla="*/ 459828 h 518145"/>
                <a:gd name="connsiteX8" fmla="*/ 0 w 1448941"/>
                <a:gd name="connsiteY8" fmla="*/ 58317 h 518145"/>
                <a:gd name="connsiteX0" fmla="*/ 0 w 1448941"/>
                <a:gd name="connsiteY0" fmla="*/ 58317 h 532868"/>
                <a:gd name="connsiteX1" fmla="*/ 58317 w 1448941"/>
                <a:gd name="connsiteY1" fmla="*/ 0 h 532868"/>
                <a:gd name="connsiteX2" fmla="*/ 1390624 w 1448941"/>
                <a:gd name="connsiteY2" fmla="*/ 0 h 532868"/>
                <a:gd name="connsiteX3" fmla="*/ 1448941 w 1448941"/>
                <a:gd name="connsiteY3" fmla="*/ 58317 h 532868"/>
                <a:gd name="connsiteX4" fmla="*/ 1448941 w 1448941"/>
                <a:gd name="connsiteY4" fmla="*/ 459828 h 532868"/>
                <a:gd name="connsiteX5" fmla="*/ 1390624 w 1448941"/>
                <a:gd name="connsiteY5" fmla="*/ 518145 h 532868"/>
                <a:gd name="connsiteX6" fmla="*/ 58317 w 1448941"/>
                <a:gd name="connsiteY6" fmla="*/ 518145 h 532868"/>
                <a:gd name="connsiteX7" fmla="*/ 0 w 1448941"/>
                <a:gd name="connsiteY7" fmla="*/ 518695 h 532868"/>
                <a:gd name="connsiteX8" fmla="*/ 0 w 1448941"/>
                <a:gd name="connsiteY8" fmla="*/ 58317 h 532868"/>
                <a:gd name="connsiteX0" fmla="*/ 0 w 1448941"/>
                <a:gd name="connsiteY0" fmla="*/ 58317 h 518695"/>
                <a:gd name="connsiteX1" fmla="*/ 58317 w 1448941"/>
                <a:gd name="connsiteY1" fmla="*/ 0 h 518695"/>
                <a:gd name="connsiteX2" fmla="*/ 1390624 w 1448941"/>
                <a:gd name="connsiteY2" fmla="*/ 0 h 518695"/>
                <a:gd name="connsiteX3" fmla="*/ 1448941 w 1448941"/>
                <a:gd name="connsiteY3" fmla="*/ 58317 h 518695"/>
                <a:gd name="connsiteX4" fmla="*/ 1448941 w 1448941"/>
                <a:gd name="connsiteY4" fmla="*/ 459828 h 518695"/>
                <a:gd name="connsiteX5" fmla="*/ 1390624 w 1448941"/>
                <a:gd name="connsiteY5" fmla="*/ 518145 h 518695"/>
                <a:gd name="connsiteX6" fmla="*/ 58317 w 1448941"/>
                <a:gd name="connsiteY6" fmla="*/ 518145 h 518695"/>
                <a:gd name="connsiteX7" fmla="*/ 0 w 1448941"/>
                <a:gd name="connsiteY7" fmla="*/ 518695 h 518695"/>
                <a:gd name="connsiteX8" fmla="*/ 0 w 1448941"/>
                <a:gd name="connsiteY8" fmla="*/ 58317 h 518695"/>
                <a:gd name="connsiteX0" fmla="*/ 0 w 1448941"/>
                <a:gd name="connsiteY0" fmla="*/ 58317 h 518695"/>
                <a:gd name="connsiteX1" fmla="*/ 58317 w 1448941"/>
                <a:gd name="connsiteY1" fmla="*/ 0 h 518695"/>
                <a:gd name="connsiteX2" fmla="*/ 1390624 w 1448941"/>
                <a:gd name="connsiteY2" fmla="*/ 0 h 518695"/>
                <a:gd name="connsiteX3" fmla="*/ 1448941 w 1448941"/>
                <a:gd name="connsiteY3" fmla="*/ 58317 h 518695"/>
                <a:gd name="connsiteX4" fmla="*/ 1448941 w 1448941"/>
                <a:gd name="connsiteY4" fmla="*/ 459828 h 518695"/>
                <a:gd name="connsiteX5" fmla="*/ 1390624 w 1448941"/>
                <a:gd name="connsiteY5" fmla="*/ 518145 h 518695"/>
                <a:gd name="connsiteX6" fmla="*/ 58317 w 1448941"/>
                <a:gd name="connsiteY6" fmla="*/ 518145 h 518695"/>
                <a:gd name="connsiteX7" fmla="*/ 0 w 1448941"/>
                <a:gd name="connsiteY7" fmla="*/ 518695 h 518695"/>
                <a:gd name="connsiteX8" fmla="*/ 0 w 1448941"/>
                <a:gd name="connsiteY8" fmla="*/ 58317 h 51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8941" h="518695">
                  <a:moveTo>
                    <a:pt x="0" y="58317"/>
                  </a:moveTo>
                  <a:cubicBezTo>
                    <a:pt x="0" y="26109"/>
                    <a:pt x="26109" y="0"/>
                    <a:pt x="58317" y="0"/>
                  </a:cubicBezTo>
                  <a:lnTo>
                    <a:pt x="1390624" y="0"/>
                  </a:lnTo>
                  <a:cubicBezTo>
                    <a:pt x="1422832" y="0"/>
                    <a:pt x="1448941" y="26109"/>
                    <a:pt x="1448941" y="58317"/>
                  </a:cubicBezTo>
                  <a:lnTo>
                    <a:pt x="1448941" y="459828"/>
                  </a:lnTo>
                  <a:cubicBezTo>
                    <a:pt x="1448941" y="492036"/>
                    <a:pt x="1422832" y="518145"/>
                    <a:pt x="1390624" y="518145"/>
                  </a:cubicBezTo>
                  <a:lnTo>
                    <a:pt x="58317" y="518145"/>
                  </a:lnTo>
                  <a:lnTo>
                    <a:pt x="0" y="518695"/>
                  </a:lnTo>
                  <a:lnTo>
                    <a:pt x="0" y="583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757014" y="8049601"/>
              <a:ext cx="14489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Open Sans Semibold" charset="0"/>
                  <a:ea typeface="Open Sans Semibold" charset="0"/>
                  <a:cs typeface="Open Sans Semibold" charset="0"/>
                </a:rPr>
                <a:t>???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9506368" y="6569968"/>
            <a:ext cx="4626268" cy="1920416"/>
            <a:chOff x="3702829" y="5444115"/>
            <a:chExt cx="4626268" cy="1920416"/>
          </a:xfrm>
        </p:grpSpPr>
        <p:sp>
          <p:nvSpPr>
            <p:cNvPr id="70" name="Rectangle 69"/>
            <p:cNvSpPr/>
            <p:nvPr/>
          </p:nvSpPr>
          <p:spPr>
            <a:xfrm>
              <a:off x="3702829" y="6233003"/>
              <a:ext cx="4183007" cy="1131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???</a:t>
              </a:r>
              <a:br>
                <a:rPr lang="en-US" sz="2400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???</a:t>
              </a:r>
            </a:p>
          </p:txBody>
        </p:sp>
        <p:sp>
          <p:nvSpPr>
            <p:cNvPr id="71" name="Text Box 3"/>
            <p:cNvSpPr txBox="1">
              <a:spLocks/>
            </p:cNvSpPr>
            <p:nvPr/>
          </p:nvSpPr>
          <p:spPr bwMode="auto">
            <a:xfrm>
              <a:off x="3720585" y="5444115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1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???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 bwMode="auto">
          <a:xfrm flipV="1">
            <a:off x="19146327" y="6827633"/>
            <a:ext cx="0" cy="2562211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dash"/>
            <a:miter lim="400000"/>
            <a:headEnd type="none" w="med" len="med"/>
            <a:tailEnd type="none" w="med" len="med"/>
          </a:ln>
          <a:effectLst/>
        </p:spPr>
      </p:cxnSp>
      <p:grpSp>
        <p:nvGrpSpPr>
          <p:cNvPr id="67" name="Group 66"/>
          <p:cNvGrpSpPr/>
          <p:nvPr/>
        </p:nvGrpSpPr>
        <p:grpSpPr>
          <a:xfrm>
            <a:off x="18827558" y="9594304"/>
            <a:ext cx="648072" cy="648072"/>
            <a:chOff x="1572031" y="9423483"/>
            <a:chExt cx="648072" cy="648072"/>
          </a:xfrm>
        </p:grpSpPr>
        <p:sp>
          <p:nvSpPr>
            <p:cNvPr id="68" name="Oval 67"/>
            <p:cNvSpPr/>
            <p:nvPr/>
          </p:nvSpPr>
          <p:spPr bwMode="auto">
            <a:xfrm>
              <a:off x="1572031" y="9423483"/>
              <a:ext cx="648072" cy="648072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 flipV="1">
              <a:off x="1781197" y="9632649"/>
              <a:ext cx="229740" cy="2297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3394484" y="5633864"/>
            <a:ext cx="1448942" cy="715119"/>
            <a:chOff x="3757014" y="7990309"/>
            <a:chExt cx="1448942" cy="715119"/>
          </a:xfrm>
        </p:grpSpPr>
        <p:sp>
          <p:nvSpPr>
            <p:cNvPr id="115" name="Right Triangle 114"/>
            <p:cNvSpPr/>
            <p:nvPr/>
          </p:nvSpPr>
          <p:spPr bwMode="auto">
            <a:xfrm rot="10800000" flipH="1">
              <a:off x="3757015" y="8345388"/>
              <a:ext cx="360040" cy="360040"/>
            </a:xfrm>
            <a:prstGeom prst="rtTriangl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16" name="Rounded Rectangle 5"/>
            <p:cNvSpPr/>
            <p:nvPr/>
          </p:nvSpPr>
          <p:spPr bwMode="auto">
            <a:xfrm>
              <a:off x="3757015" y="7990309"/>
              <a:ext cx="1448941" cy="518695"/>
            </a:xfrm>
            <a:custGeom>
              <a:avLst/>
              <a:gdLst>
                <a:gd name="connsiteX0" fmla="*/ 0 w 1448941"/>
                <a:gd name="connsiteY0" fmla="*/ 58317 h 518145"/>
                <a:gd name="connsiteX1" fmla="*/ 58317 w 1448941"/>
                <a:gd name="connsiteY1" fmla="*/ 0 h 518145"/>
                <a:gd name="connsiteX2" fmla="*/ 1390624 w 1448941"/>
                <a:gd name="connsiteY2" fmla="*/ 0 h 518145"/>
                <a:gd name="connsiteX3" fmla="*/ 1448941 w 1448941"/>
                <a:gd name="connsiteY3" fmla="*/ 58317 h 518145"/>
                <a:gd name="connsiteX4" fmla="*/ 1448941 w 1448941"/>
                <a:gd name="connsiteY4" fmla="*/ 459828 h 518145"/>
                <a:gd name="connsiteX5" fmla="*/ 1390624 w 1448941"/>
                <a:gd name="connsiteY5" fmla="*/ 518145 h 518145"/>
                <a:gd name="connsiteX6" fmla="*/ 58317 w 1448941"/>
                <a:gd name="connsiteY6" fmla="*/ 518145 h 518145"/>
                <a:gd name="connsiteX7" fmla="*/ 0 w 1448941"/>
                <a:gd name="connsiteY7" fmla="*/ 459828 h 518145"/>
                <a:gd name="connsiteX8" fmla="*/ 0 w 1448941"/>
                <a:gd name="connsiteY8" fmla="*/ 58317 h 518145"/>
                <a:gd name="connsiteX0" fmla="*/ 0 w 1448941"/>
                <a:gd name="connsiteY0" fmla="*/ 58317 h 532868"/>
                <a:gd name="connsiteX1" fmla="*/ 58317 w 1448941"/>
                <a:gd name="connsiteY1" fmla="*/ 0 h 532868"/>
                <a:gd name="connsiteX2" fmla="*/ 1390624 w 1448941"/>
                <a:gd name="connsiteY2" fmla="*/ 0 h 532868"/>
                <a:gd name="connsiteX3" fmla="*/ 1448941 w 1448941"/>
                <a:gd name="connsiteY3" fmla="*/ 58317 h 532868"/>
                <a:gd name="connsiteX4" fmla="*/ 1448941 w 1448941"/>
                <a:gd name="connsiteY4" fmla="*/ 459828 h 532868"/>
                <a:gd name="connsiteX5" fmla="*/ 1390624 w 1448941"/>
                <a:gd name="connsiteY5" fmla="*/ 518145 h 532868"/>
                <a:gd name="connsiteX6" fmla="*/ 58317 w 1448941"/>
                <a:gd name="connsiteY6" fmla="*/ 518145 h 532868"/>
                <a:gd name="connsiteX7" fmla="*/ 0 w 1448941"/>
                <a:gd name="connsiteY7" fmla="*/ 518695 h 532868"/>
                <a:gd name="connsiteX8" fmla="*/ 0 w 1448941"/>
                <a:gd name="connsiteY8" fmla="*/ 58317 h 532868"/>
                <a:gd name="connsiteX0" fmla="*/ 0 w 1448941"/>
                <a:gd name="connsiteY0" fmla="*/ 58317 h 518695"/>
                <a:gd name="connsiteX1" fmla="*/ 58317 w 1448941"/>
                <a:gd name="connsiteY1" fmla="*/ 0 h 518695"/>
                <a:gd name="connsiteX2" fmla="*/ 1390624 w 1448941"/>
                <a:gd name="connsiteY2" fmla="*/ 0 h 518695"/>
                <a:gd name="connsiteX3" fmla="*/ 1448941 w 1448941"/>
                <a:gd name="connsiteY3" fmla="*/ 58317 h 518695"/>
                <a:gd name="connsiteX4" fmla="*/ 1448941 w 1448941"/>
                <a:gd name="connsiteY4" fmla="*/ 459828 h 518695"/>
                <a:gd name="connsiteX5" fmla="*/ 1390624 w 1448941"/>
                <a:gd name="connsiteY5" fmla="*/ 518145 h 518695"/>
                <a:gd name="connsiteX6" fmla="*/ 58317 w 1448941"/>
                <a:gd name="connsiteY6" fmla="*/ 518145 h 518695"/>
                <a:gd name="connsiteX7" fmla="*/ 0 w 1448941"/>
                <a:gd name="connsiteY7" fmla="*/ 518695 h 518695"/>
                <a:gd name="connsiteX8" fmla="*/ 0 w 1448941"/>
                <a:gd name="connsiteY8" fmla="*/ 58317 h 518695"/>
                <a:gd name="connsiteX0" fmla="*/ 0 w 1448941"/>
                <a:gd name="connsiteY0" fmla="*/ 58317 h 518695"/>
                <a:gd name="connsiteX1" fmla="*/ 58317 w 1448941"/>
                <a:gd name="connsiteY1" fmla="*/ 0 h 518695"/>
                <a:gd name="connsiteX2" fmla="*/ 1390624 w 1448941"/>
                <a:gd name="connsiteY2" fmla="*/ 0 h 518695"/>
                <a:gd name="connsiteX3" fmla="*/ 1448941 w 1448941"/>
                <a:gd name="connsiteY3" fmla="*/ 58317 h 518695"/>
                <a:gd name="connsiteX4" fmla="*/ 1448941 w 1448941"/>
                <a:gd name="connsiteY4" fmla="*/ 459828 h 518695"/>
                <a:gd name="connsiteX5" fmla="*/ 1390624 w 1448941"/>
                <a:gd name="connsiteY5" fmla="*/ 518145 h 518695"/>
                <a:gd name="connsiteX6" fmla="*/ 58317 w 1448941"/>
                <a:gd name="connsiteY6" fmla="*/ 518145 h 518695"/>
                <a:gd name="connsiteX7" fmla="*/ 0 w 1448941"/>
                <a:gd name="connsiteY7" fmla="*/ 518695 h 518695"/>
                <a:gd name="connsiteX8" fmla="*/ 0 w 1448941"/>
                <a:gd name="connsiteY8" fmla="*/ 58317 h 51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8941" h="518695">
                  <a:moveTo>
                    <a:pt x="0" y="58317"/>
                  </a:moveTo>
                  <a:cubicBezTo>
                    <a:pt x="0" y="26109"/>
                    <a:pt x="26109" y="0"/>
                    <a:pt x="58317" y="0"/>
                  </a:cubicBezTo>
                  <a:lnTo>
                    <a:pt x="1390624" y="0"/>
                  </a:lnTo>
                  <a:cubicBezTo>
                    <a:pt x="1422832" y="0"/>
                    <a:pt x="1448941" y="26109"/>
                    <a:pt x="1448941" y="58317"/>
                  </a:cubicBezTo>
                  <a:lnTo>
                    <a:pt x="1448941" y="459828"/>
                  </a:lnTo>
                  <a:cubicBezTo>
                    <a:pt x="1448941" y="492036"/>
                    <a:pt x="1422832" y="518145"/>
                    <a:pt x="1390624" y="518145"/>
                  </a:cubicBezTo>
                  <a:lnTo>
                    <a:pt x="58317" y="518145"/>
                  </a:lnTo>
                  <a:lnTo>
                    <a:pt x="0" y="518695"/>
                  </a:lnTo>
                  <a:lnTo>
                    <a:pt x="0" y="583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57014" y="8049601"/>
              <a:ext cx="14489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Open Sans Semibold" charset="0"/>
                  <a:ea typeface="Open Sans Semibold" charset="0"/>
                  <a:cs typeface="Open Sans Semibold" charset="0"/>
                </a:rPr>
                <a:t>Now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3754525" y="6569968"/>
            <a:ext cx="4626268" cy="1920416"/>
            <a:chOff x="3702829" y="5444115"/>
            <a:chExt cx="4626268" cy="1920416"/>
          </a:xfrm>
        </p:grpSpPr>
        <p:sp>
          <p:nvSpPr>
            <p:cNvPr id="113" name="Rectangle 112"/>
            <p:cNvSpPr/>
            <p:nvPr/>
          </p:nvSpPr>
          <p:spPr>
            <a:xfrm>
              <a:off x="3702829" y="6233003"/>
              <a:ext cx="4183007" cy="1131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Schemaless Trigger, Schemaless Indexes, etc.</a:t>
              </a:r>
            </a:p>
          </p:txBody>
        </p:sp>
        <p:sp>
          <p:nvSpPr>
            <p:cNvPr id="114" name="Text Box 3"/>
            <p:cNvSpPr txBox="1">
              <a:spLocks/>
            </p:cNvSpPr>
            <p:nvPr/>
          </p:nvSpPr>
          <p:spPr bwMode="auto">
            <a:xfrm>
              <a:off x="3720585" y="5444115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1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Schemaless Data Model</a:t>
              </a:r>
            </a:p>
          </p:txBody>
        </p:sp>
      </p:grpSp>
      <p:cxnSp>
        <p:nvCxnSpPr>
          <p:cNvPr id="109" name="Straight Connector 108"/>
          <p:cNvCxnSpPr/>
          <p:nvPr/>
        </p:nvCxnSpPr>
        <p:spPr bwMode="auto">
          <a:xfrm flipV="1">
            <a:off x="13394484" y="6827633"/>
            <a:ext cx="0" cy="2562211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dash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111" name="Oval 110"/>
          <p:cNvSpPr/>
          <p:nvPr/>
        </p:nvSpPr>
        <p:spPr bwMode="auto">
          <a:xfrm>
            <a:off x="13075715" y="9594304"/>
            <a:ext cx="648072" cy="648072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 flipV="1">
            <a:off x="13284881" y="9803470"/>
            <a:ext cx="229740" cy="22974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F7E99-947D-4FBA-A6B3-87540C3C4028}"/>
              </a:ext>
            </a:extLst>
          </p:cNvPr>
          <p:cNvSpPr/>
          <p:nvPr/>
        </p:nvSpPr>
        <p:spPr bwMode="auto">
          <a:xfrm>
            <a:off x="1572031" y="5417840"/>
            <a:ext cx="5359505" cy="4146540"/>
          </a:xfrm>
          <a:prstGeom prst="rect">
            <a:avLst/>
          </a:prstGeom>
          <a:solidFill>
            <a:srgbClr val="151624">
              <a:alpha val="70000"/>
            </a:srgb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86D81A-68C1-44B0-A7AC-0785C2DC00C0}"/>
              </a:ext>
            </a:extLst>
          </p:cNvPr>
          <p:cNvSpPr/>
          <p:nvPr/>
        </p:nvSpPr>
        <p:spPr bwMode="auto">
          <a:xfrm>
            <a:off x="13128104" y="5375756"/>
            <a:ext cx="5359505" cy="4146540"/>
          </a:xfrm>
          <a:prstGeom prst="rect">
            <a:avLst/>
          </a:prstGeom>
          <a:solidFill>
            <a:srgbClr val="151624">
              <a:alpha val="70000"/>
            </a:srgb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5298E-1400-45D3-B3FE-508F1A16ECD6}"/>
              </a:ext>
            </a:extLst>
          </p:cNvPr>
          <p:cNvSpPr/>
          <p:nvPr/>
        </p:nvSpPr>
        <p:spPr bwMode="auto">
          <a:xfrm>
            <a:off x="18960752" y="5345832"/>
            <a:ext cx="5359505" cy="4146540"/>
          </a:xfrm>
          <a:prstGeom prst="rect">
            <a:avLst/>
          </a:prstGeom>
          <a:solidFill>
            <a:srgbClr val="151624">
              <a:alpha val="70000"/>
            </a:srgb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E5B4B-789B-41F5-A837-8F5B45A023AC}"/>
              </a:ext>
            </a:extLst>
          </p:cNvPr>
          <p:cNvSpPr/>
          <p:nvPr/>
        </p:nvSpPr>
        <p:spPr bwMode="auto">
          <a:xfrm>
            <a:off x="1781197" y="12474624"/>
            <a:ext cx="3714059" cy="1003896"/>
          </a:xfrm>
          <a:prstGeom prst="rect">
            <a:avLst/>
          </a:prstGeom>
          <a:solidFill>
            <a:srgbClr val="0F0E18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F0E18"/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64928A-C2D5-44B2-87F9-70526BCC412C}"/>
              </a:ext>
            </a:extLst>
          </p:cNvPr>
          <p:cNvSpPr/>
          <p:nvPr/>
        </p:nvSpPr>
        <p:spPr bwMode="auto">
          <a:xfrm>
            <a:off x="7367464" y="5375756"/>
            <a:ext cx="5359505" cy="4146540"/>
          </a:xfrm>
          <a:prstGeom prst="rect">
            <a:avLst/>
          </a:prstGeom>
          <a:solidFill>
            <a:srgbClr val="151624">
              <a:alpha val="70000"/>
            </a:srgb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005240"/>
      </p:ext>
    </p:extLst>
  </p:cSld>
  <p:clrMapOvr>
    <a:masterClrMapping/>
  </p:clrMapOvr>
  <p:transition spd="slow" advTm="3000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8" grpId="0"/>
      <p:bldP spid="49" grpId="0" animBg="1"/>
      <p:bldP spid="41" grpId="0" animBg="1"/>
      <p:bldP spid="57" grpId="0" animBg="1"/>
      <p:bldP spid="112" grpId="0" animBg="1"/>
      <p:bldP spid="8" grpId="2" animBg="1"/>
      <p:bldP spid="75" grpId="1" animBg="1"/>
      <p:bldP spid="7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D1466A-662C-48D0-ADBC-584A387AC0E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3</a:t>
            </a:fld>
            <a:endParaRPr lang="x-none" altLang="x-non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3DF98-5AC9-4CE5-8A7F-EDAF82F1F636}"/>
              </a:ext>
            </a:extLst>
          </p:cNvPr>
          <p:cNvSpPr/>
          <p:nvPr/>
        </p:nvSpPr>
        <p:spPr bwMode="auto">
          <a:xfrm>
            <a:off x="1781197" y="12474624"/>
            <a:ext cx="3714059" cy="1003896"/>
          </a:xfrm>
          <a:prstGeom prst="rect">
            <a:avLst/>
          </a:prstGeom>
          <a:solidFill>
            <a:srgbClr val="0F0E18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F0E18"/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B2A19F-F4DD-421C-B234-914E0A64D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7416" y="3831556"/>
            <a:ext cx="11430000" cy="58959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D97D78C-D8D9-4795-A7C0-8E82C8018267}"/>
              </a:ext>
            </a:extLst>
          </p:cNvPr>
          <p:cNvGrpSpPr/>
          <p:nvPr/>
        </p:nvGrpSpPr>
        <p:grpSpPr>
          <a:xfrm>
            <a:off x="8132589" y="5524502"/>
            <a:ext cx="6051079" cy="2667000"/>
            <a:chOff x="2349302" y="2558205"/>
            <a:chExt cx="6051079" cy="2667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5AFD2D-6508-475A-AFE5-9A397A9C5BC6}"/>
                </a:ext>
              </a:extLst>
            </p:cNvPr>
            <p:cNvSpPr/>
            <p:nvPr/>
          </p:nvSpPr>
          <p:spPr bwMode="auto">
            <a:xfrm>
              <a:off x="3911080" y="3329608"/>
              <a:ext cx="4489301" cy="1003896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606B48A-2B6B-4AEE-85E9-A73B1CF15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9302" y="2558205"/>
              <a:ext cx="5810250" cy="2667000"/>
            </a:xfrm>
            <a:prstGeom prst="rect">
              <a:avLst/>
            </a:prstGeom>
          </p:spPr>
        </p:pic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4DB717F-3C13-48F4-9E2C-759C89D61C99}"/>
              </a:ext>
            </a:extLst>
          </p:cNvPr>
          <p:cNvSpPr/>
          <p:nvPr/>
        </p:nvSpPr>
        <p:spPr bwMode="auto">
          <a:xfrm rot="2700000">
            <a:off x="7364103" y="3041577"/>
            <a:ext cx="7632848" cy="7632849"/>
          </a:xfrm>
          <a:custGeom>
            <a:avLst/>
            <a:gdLst>
              <a:gd name="connsiteX0" fmla="*/ 0 w 7632848"/>
              <a:gd name="connsiteY0" fmla="*/ 3612095 h 7632849"/>
              <a:gd name="connsiteX1" fmla="*/ 3827621 w 7632848"/>
              <a:gd name="connsiteY1" fmla="*/ 3612095 h 7632849"/>
              <a:gd name="connsiteX2" fmla="*/ 3827621 w 7632848"/>
              <a:gd name="connsiteY2" fmla="*/ 0 h 7632849"/>
              <a:gd name="connsiteX3" fmla="*/ 4236280 w 7632848"/>
              <a:gd name="connsiteY3" fmla="*/ 1 h 7632849"/>
              <a:gd name="connsiteX4" fmla="*/ 4236280 w 7632848"/>
              <a:gd name="connsiteY4" fmla="*/ 3612095 h 7632849"/>
              <a:gd name="connsiteX5" fmla="*/ 7632848 w 7632848"/>
              <a:gd name="connsiteY5" fmla="*/ 3612095 h 7632849"/>
              <a:gd name="connsiteX6" fmla="*/ 7632848 w 7632848"/>
              <a:gd name="connsiteY6" fmla="*/ 4020754 h 7632849"/>
              <a:gd name="connsiteX7" fmla="*/ 4236280 w 7632848"/>
              <a:gd name="connsiteY7" fmla="*/ 4020754 h 7632849"/>
              <a:gd name="connsiteX8" fmla="*/ 4236280 w 7632848"/>
              <a:gd name="connsiteY8" fmla="*/ 7632849 h 7632849"/>
              <a:gd name="connsiteX9" fmla="*/ 3827621 w 7632848"/>
              <a:gd name="connsiteY9" fmla="*/ 7632848 h 7632849"/>
              <a:gd name="connsiteX10" fmla="*/ 3827621 w 7632848"/>
              <a:gd name="connsiteY10" fmla="*/ 4020754 h 7632849"/>
              <a:gd name="connsiteX11" fmla="*/ 0 w 7632848"/>
              <a:gd name="connsiteY11" fmla="*/ 4020754 h 763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32848" h="7632849">
                <a:moveTo>
                  <a:pt x="0" y="3612095"/>
                </a:moveTo>
                <a:lnTo>
                  <a:pt x="3827621" y="3612095"/>
                </a:lnTo>
                <a:lnTo>
                  <a:pt x="3827621" y="0"/>
                </a:lnTo>
                <a:lnTo>
                  <a:pt x="4236280" y="1"/>
                </a:lnTo>
                <a:lnTo>
                  <a:pt x="4236280" y="3612095"/>
                </a:lnTo>
                <a:lnTo>
                  <a:pt x="7632848" y="3612095"/>
                </a:lnTo>
                <a:lnTo>
                  <a:pt x="7632848" y="4020754"/>
                </a:lnTo>
                <a:lnTo>
                  <a:pt x="4236280" y="4020754"/>
                </a:lnTo>
                <a:lnTo>
                  <a:pt x="4236280" y="7632849"/>
                </a:lnTo>
                <a:lnTo>
                  <a:pt x="3827621" y="7632848"/>
                </a:lnTo>
                <a:lnTo>
                  <a:pt x="3827621" y="4020754"/>
                </a:lnTo>
                <a:lnTo>
                  <a:pt x="0" y="4020754"/>
                </a:lnTo>
                <a:close/>
              </a:path>
            </a:pathLst>
          </a:custGeom>
          <a:solidFill>
            <a:srgbClr val="EFBF20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08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13"/>
    </mc:Choice>
    <mc:Fallback>
      <p:transition spd="slow" advTm="57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4583E-6 1.2963E-6 L -0.20534 0.11759 C -0.24825 0.14305 -0.31263 0.15914 -0.38008 0.15914 C -0.45664 0.15914 -0.51784 0.14305 -0.56075 0.11759 L -0.76595 1.2963E-6 " pathEditMode="relative" rAng="0" ptsTypes="AAAAA">
                                      <p:cBhvr>
                                        <p:cTn id="19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01" y="795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8125E-6 2.77778E-6 L -0.1668 -0.09618 C -0.2017 -0.11783 -0.25391 -0.1301 -0.30879 -0.1301 C -0.37097 -0.1301 -0.42064 -0.11783 -0.45554 -0.09618 L -0.62207 2.77778E-6 " pathEditMode="relative" rAng="0" ptsTypes="AAA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07" y="-650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8125E-6 -3.14815E-6 L -0.1668 -0.09618 C -0.2017 -0.11782 -0.25391 -0.13009 -0.30879 -0.13009 C -0.37097 -0.13009 -0.42064 -0.11782 -0.45554 -0.09618 L -0.62207 -3.14815E-6 " pathEditMode="relative" rAng="0" ptsTypes="AAAAA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07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/>
          </p:cNvSpPr>
          <p:nvPr/>
        </p:nvSpPr>
        <p:spPr bwMode="auto">
          <a:xfrm>
            <a:off x="1678832" y="1601416"/>
            <a:ext cx="816131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Why changed?</a:t>
            </a:r>
            <a:endParaRPr lang="x-none" altLang="x-none" sz="8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4</a:t>
            </a:fld>
            <a:endParaRPr lang="x-none" altLang="x-none"/>
          </a:p>
        </p:txBody>
      </p:sp>
      <p:sp>
        <p:nvSpPr>
          <p:cNvPr id="18" name="Text Box 3"/>
          <p:cNvSpPr txBox="1">
            <a:spLocks/>
          </p:cNvSpPr>
          <p:nvPr/>
        </p:nvSpPr>
        <p:spPr bwMode="auto">
          <a:xfrm>
            <a:off x="3407025" y="4299862"/>
            <a:ext cx="4608512" cy="64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dirty="0">
                <a:solidFill>
                  <a:schemeClr val="accent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More Capacity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2309149" y="4151156"/>
            <a:ext cx="864096" cy="864096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7" name="Shape"/>
          <p:cNvSpPr/>
          <p:nvPr/>
        </p:nvSpPr>
        <p:spPr>
          <a:xfrm>
            <a:off x="2593408" y="4446669"/>
            <a:ext cx="345881" cy="264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461" extrusionOk="0">
                <a:moveTo>
                  <a:pt x="3531" y="9495"/>
                </a:moveTo>
                <a:lnTo>
                  <a:pt x="7318" y="14462"/>
                </a:lnTo>
                <a:lnTo>
                  <a:pt x="17888" y="679"/>
                </a:lnTo>
                <a:cubicBezTo>
                  <a:pt x="18114" y="373"/>
                  <a:pt x="18402" y="159"/>
                  <a:pt x="18718" y="61"/>
                </a:cubicBezTo>
                <a:cubicBezTo>
                  <a:pt x="19308" y="-121"/>
                  <a:pt x="19928" y="109"/>
                  <a:pt x="20356" y="669"/>
                </a:cubicBezTo>
                <a:lnTo>
                  <a:pt x="21048" y="1613"/>
                </a:lnTo>
                <a:cubicBezTo>
                  <a:pt x="21378" y="2060"/>
                  <a:pt x="21538" y="2675"/>
                  <a:pt x="21484" y="3291"/>
                </a:cubicBezTo>
                <a:cubicBezTo>
                  <a:pt x="21445" y="3745"/>
                  <a:pt x="21290" y="4169"/>
                  <a:pt x="21045" y="4496"/>
                </a:cubicBezTo>
                <a:lnTo>
                  <a:pt x="8588" y="20811"/>
                </a:lnTo>
                <a:cubicBezTo>
                  <a:pt x="8260" y="21211"/>
                  <a:pt x="7832" y="21441"/>
                  <a:pt x="7384" y="21459"/>
                </a:cubicBezTo>
                <a:cubicBezTo>
                  <a:pt x="6895" y="21479"/>
                  <a:pt x="6420" y="21246"/>
                  <a:pt x="6063" y="20811"/>
                </a:cubicBezTo>
                <a:lnTo>
                  <a:pt x="556" y="13633"/>
                </a:lnTo>
                <a:cubicBezTo>
                  <a:pt x="280" y="13296"/>
                  <a:pt x="95" y="12852"/>
                  <a:pt x="28" y="12368"/>
                </a:cubicBezTo>
                <a:cubicBezTo>
                  <a:pt x="-62" y="11711"/>
                  <a:pt x="70" y="11037"/>
                  <a:pt x="389" y="10516"/>
                </a:cubicBezTo>
                <a:lnTo>
                  <a:pt x="1071" y="9579"/>
                </a:lnTo>
                <a:cubicBezTo>
                  <a:pt x="1388" y="9162"/>
                  <a:pt x="1814" y="8917"/>
                  <a:pt x="2263" y="8894"/>
                </a:cubicBezTo>
                <a:cubicBezTo>
                  <a:pt x="2730" y="8870"/>
                  <a:pt x="3185" y="9086"/>
                  <a:pt x="3531" y="9495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" name="Text Box 3"/>
          <p:cNvSpPr txBox="1">
            <a:spLocks/>
          </p:cNvSpPr>
          <p:nvPr/>
        </p:nvSpPr>
        <p:spPr bwMode="auto">
          <a:xfrm>
            <a:off x="17466340" y="4216853"/>
            <a:ext cx="4608512" cy="64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dirty="0">
                <a:solidFill>
                  <a:schemeClr val="accent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Downstream Dependencies Notification</a:t>
            </a:r>
          </a:p>
        </p:txBody>
      </p:sp>
      <p:sp>
        <p:nvSpPr>
          <p:cNvPr id="64" name="Text Box 3"/>
          <p:cNvSpPr txBox="1">
            <a:spLocks/>
          </p:cNvSpPr>
          <p:nvPr/>
        </p:nvSpPr>
        <p:spPr bwMode="auto">
          <a:xfrm>
            <a:off x="10319792" y="4299862"/>
            <a:ext cx="4608512" cy="64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dirty="0">
                <a:solidFill>
                  <a:schemeClr val="accent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Write Availability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16368464" y="4049688"/>
            <a:ext cx="864096" cy="864096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9221916" y="4151156"/>
            <a:ext cx="864096" cy="864096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3" name="Shape"/>
          <p:cNvSpPr/>
          <p:nvPr/>
        </p:nvSpPr>
        <p:spPr>
          <a:xfrm>
            <a:off x="9494261" y="4463196"/>
            <a:ext cx="345881" cy="264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461" extrusionOk="0">
                <a:moveTo>
                  <a:pt x="3531" y="9495"/>
                </a:moveTo>
                <a:lnTo>
                  <a:pt x="7318" y="14462"/>
                </a:lnTo>
                <a:lnTo>
                  <a:pt x="17888" y="679"/>
                </a:lnTo>
                <a:cubicBezTo>
                  <a:pt x="18114" y="373"/>
                  <a:pt x="18402" y="159"/>
                  <a:pt x="18718" y="61"/>
                </a:cubicBezTo>
                <a:cubicBezTo>
                  <a:pt x="19308" y="-121"/>
                  <a:pt x="19928" y="109"/>
                  <a:pt x="20356" y="669"/>
                </a:cubicBezTo>
                <a:lnTo>
                  <a:pt x="21048" y="1613"/>
                </a:lnTo>
                <a:cubicBezTo>
                  <a:pt x="21378" y="2060"/>
                  <a:pt x="21538" y="2675"/>
                  <a:pt x="21484" y="3291"/>
                </a:cubicBezTo>
                <a:cubicBezTo>
                  <a:pt x="21445" y="3745"/>
                  <a:pt x="21290" y="4169"/>
                  <a:pt x="21045" y="4496"/>
                </a:cubicBezTo>
                <a:lnTo>
                  <a:pt x="8588" y="20811"/>
                </a:lnTo>
                <a:cubicBezTo>
                  <a:pt x="8260" y="21211"/>
                  <a:pt x="7832" y="21441"/>
                  <a:pt x="7384" y="21459"/>
                </a:cubicBezTo>
                <a:cubicBezTo>
                  <a:pt x="6895" y="21479"/>
                  <a:pt x="6420" y="21246"/>
                  <a:pt x="6063" y="20811"/>
                </a:cubicBezTo>
                <a:lnTo>
                  <a:pt x="556" y="13633"/>
                </a:lnTo>
                <a:cubicBezTo>
                  <a:pt x="280" y="13296"/>
                  <a:pt x="95" y="12852"/>
                  <a:pt x="28" y="12368"/>
                </a:cubicBezTo>
                <a:cubicBezTo>
                  <a:pt x="-62" y="11711"/>
                  <a:pt x="70" y="11037"/>
                  <a:pt x="389" y="10516"/>
                </a:cubicBezTo>
                <a:lnTo>
                  <a:pt x="1071" y="9579"/>
                </a:lnTo>
                <a:cubicBezTo>
                  <a:pt x="1388" y="9162"/>
                  <a:pt x="1814" y="8917"/>
                  <a:pt x="2263" y="8894"/>
                </a:cubicBezTo>
                <a:cubicBezTo>
                  <a:pt x="2730" y="8870"/>
                  <a:pt x="3185" y="9086"/>
                  <a:pt x="3531" y="9495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" name="Shape"/>
          <p:cNvSpPr/>
          <p:nvPr/>
        </p:nvSpPr>
        <p:spPr>
          <a:xfrm>
            <a:off x="16662580" y="4355736"/>
            <a:ext cx="345881" cy="264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461" extrusionOk="0">
                <a:moveTo>
                  <a:pt x="3531" y="9495"/>
                </a:moveTo>
                <a:lnTo>
                  <a:pt x="7318" y="14462"/>
                </a:lnTo>
                <a:lnTo>
                  <a:pt x="17888" y="679"/>
                </a:lnTo>
                <a:cubicBezTo>
                  <a:pt x="18114" y="373"/>
                  <a:pt x="18402" y="159"/>
                  <a:pt x="18718" y="61"/>
                </a:cubicBezTo>
                <a:cubicBezTo>
                  <a:pt x="19308" y="-121"/>
                  <a:pt x="19928" y="109"/>
                  <a:pt x="20356" y="669"/>
                </a:cubicBezTo>
                <a:lnTo>
                  <a:pt x="21048" y="1613"/>
                </a:lnTo>
                <a:cubicBezTo>
                  <a:pt x="21378" y="2060"/>
                  <a:pt x="21538" y="2675"/>
                  <a:pt x="21484" y="3291"/>
                </a:cubicBezTo>
                <a:cubicBezTo>
                  <a:pt x="21445" y="3745"/>
                  <a:pt x="21290" y="4169"/>
                  <a:pt x="21045" y="4496"/>
                </a:cubicBezTo>
                <a:lnTo>
                  <a:pt x="8588" y="20811"/>
                </a:lnTo>
                <a:cubicBezTo>
                  <a:pt x="8260" y="21211"/>
                  <a:pt x="7832" y="21441"/>
                  <a:pt x="7384" y="21459"/>
                </a:cubicBezTo>
                <a:cubicBezTo>
                  <a:pt x="6895" y="21479"/>
                  <a:pt x="6420" y="21246"/>
                  <a:pt x="6063" y="20811"/>
                </a:cubicBezTo>
                <a:lnTo>
                  <a:pt x="556" y="13633"/>
                </a:lnTo>
                <a:cubicBezTo>
                  <a:pt x="280" y="13296"/>
                  <a:pt x="95" y="12852"/>
                  <a:pt x="28" y="12368"/>
                </a:cubicBezTo>
                <a:cubicBezTo>
                  <a:pt x="-62" y="11711"/>
                  <a:pt x="70" y="11037"/>
                  <a:pt x="389" y="10516"/>
                </a:cubicBezTo>
                <a:lnTo>
                  <a:pt x="1071" y="9579"/>
                </a:lnTo>
                <a:cubicBezTo>
                  <a:pt x="1388" y="9162"/>
                  <a:pt x="1814" y="8917"/>
                  <a:pt x="2263" y="8894"/>
                </a:cubicBezTo>
                <a:cubicBezTo>
                  <a:pt x="2730" y="8870"/>
                  <a:pt x="3185" y="9086"/>
                  <a:pt x="3531" y="9495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8B26C999-34E1-4CF7-8D9D-100BCF935802}"/>
              </a:ext>
            </a:extLst>
          </p:cNvPr>
          <p:cNvSpPr txBox="1">
            <a:spLocks/>
          </p:cNvSpPr>
          <p:nvPr/>
        </p:nvSpPr>
        <p:spPr bwMode="auto">
          <a:xfrm>
            <a:off x="7457228" y="7434064"/>
            <a:ext cx="4608512" cy="64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dirty="0">
                <a:solidFill>
                  <a:schemeClr val="accent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Secondary Index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C65A83-BD22-421A-A875-F47F41A976A6}"/>
              </a:ext>
            </a:extLst>
          </p:cNvPr>
          <p:cNvSpPr/>
          <p:nvPr/>
        </p:nvSpPr>
        <p:spPr bwMode="auto">
          <a:xfrm>
            <a:off x="6359352" y="7285358"/>
            <a:ext cx="864096" cy="864096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C95F13C4-584A-4C2B-AF6D-30FF00216800}"/>
              </a:ext>
            </a:extLst>
          </p:cNvPr>
          <p:cNvSpPr/>
          <p:nvPr/>
        </p:nvSpPr>
        <p:spPr>
          <a:xfrm>
            <a:off x="6643611" y="7580871"/>
            <a:ext cx="345881" cy="264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461" extrusionOk="0">
                <a:moveTo>
                  <a:pt x="3531" y="9495"/>
                </a:moveTo>
                <a:lnTo>
                  <a:pt x="7318" y="14462"/>
                </a:lnTo>
                <a:lnTo>
                  <a:pt x="17888" y="679"/>
                </a:lnTo>
                <a:cubicBezTo>
                  <a:pt x="18114" y="373"/>
                  <a:pt x="18402" y="159"/>
                  <a:pt x="18718" y="61"/>
                </a:cubicBezTo>
                <a:cubicBezTo>
                  <a:pt x="19308" y="-121"/>
                  <a:pt x="19928" y="109"/>
                  <a:pt x="20356" y="669"/>
                </a:cubicBezTo>
                <a:lnTo>
                  <a:pt x="21048" y="1613"/>
                </a:lnTo>
                <a:cubicBezTo>
                  <a:pt x="21378" y="2060"/>
                  <a:pt x="21538" y="2675"/>
                  <a:pt x="21484" y="3291"/>
                </a:cubicBezTo>
                <a:cubicBezTo>
                  <a:pt x="21445" y="3745"/>
                  <a:pt x="21290" y="4169"/>
                  <a:pt x="21045" y="4496"/>
                </a:cubicBezTo>
                <a:lnTo>
                  <a:pt x="8588" y="20811"/>
                </a:lnTo>
                <a:cubicBezTo>
                  <a:pt x="8260" y="21211"/>
                  <a:pt x="7832" y="21441"/>
                  <a:pt x="7384" y="21459"/>
                </a:cubicBezTo>
                <a:cubicBezTo>
                  <a:pt x="6895" y="21479"/>
                  <a:pt x="6420" y="21246"/>
                  <a:pt x="6063" y="20811"/>
                </a:cubicBezTo>
                <a:lnTo>
                  <a:pt x="556" y="13633"/>
                </a:lnTo>
                <a:cubicBezTo>
                  <a:pt x="280" y="13296"/>
                  <a:pt x="95" y="12852"/>
                  <a:pt x="28" y="12368"/>
                </a:cubicBezTo>
                <a:cubicBezTo>
                  <a:pt x="-62" y="11711"/>
                  <a:pt x="70" y="11037"/>
                  <a:pt x="389" y="10516"/>
                </a:cubicBezTo>
                <a:lnTo>
                  <a:pt x="1071" y="9579"/>
                </a:lnTo>
                <a:cubicBezTo>
                  <a:pt x="1388" y="9162"/>
                  <a:pt x="1814" y="8917"/>
                  <a:pt x="2263" y="8894"/>
                </a:cubicBezTo>
                <a:cubicBezTo>
                  <a:pt x="2730" y="8870"/>
                  <a:pt x="3185" y="9086"/>
                  <a:pt x="3531" y="9495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4F22D827-8C99-4FD2-8A5E-4D5C15C588D9}"/>
              </a:ext>
            </a:extLst>
          </p:cNvPr>
          <p:cNvSpPr txBox="1">
            <a:spLocks/>
          </p:cNvSpPr>
          <p:nvPr/>
        </p:nvSpPr>
        <p:spPr bwMode="auto">
          <a:xfrm>
            <a:off x="14369995" y="7434064"/>
            <a:ext cx="4608512" cy="64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dirty="0">
                <a:solidFill>
                  <a:schemeClr val="accent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Reliable System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6BF67F-652E-41C0-921F-E1A6B1F3B1E2}"/>
              </a:ext>
            </a:extLst>
          </p:cNvPr>
          <p:cNvSpPr/>
          <p:nvPr/>
        </p:nvSpPr>
        <p:spPr bwMode="auto">
          <a:xfrm>
            <a:off x="13272119" y="7285358"/>
            <a:ext cx="864096" cy="864096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231FF1F7-51C4-4CCF-9358-650A5C3984B5}"/>
              </a:ext>
            </a:extLst>
          </p:cNvPr>
          <p:cNvSpPr/>
          <p:nvPr/>
        </p:nvSpPr>
        <p:spPr>
          <a:xfrm>
            <a:off x="13544464" y="7597398"/>
            <a:ext cx="345881" cy="264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461" extrusionOk="0">
                <a:moveTo>
                  <a:pt x="3531" y="9495"/>
                </a:moveTo>
                <a:lnTo>
                  <a:pt x="7318" y="14462"/>
                </a:lnTo>
                <a:lnTo>
                  <a:pt x="17888" y="679"/>
                </a:lnTo>
                <a:cubicBezTo>
                  <a:pt x="18114" y="373"/>
                  <a:pt x="18402" y="159"/>
                  <a:pt x="18718" y="61"/>
                </a:cubicBezTo>
                <a:cubicBezTo>
                  <a:pt x="19308" y="-121"/>
                  <a:pt x="19928" y="109"/>
                  <a:pt x="20356" y="669"/>
                </a:cubicBezTo>
                <a:lnTo>
                  <a:pt x="21048" y="1613"/>
                </a:lnTo>
                <a:cubicBezTo>
                  <a:pt x="21378" y="2060"/>
                  <a:pt x="21538" y="2675"/>
                  <a:pt x="21484" y="3291"/>
                </a:cubicBezTo>
                <a:cubicBezTo>
                  <a:pt x="21445" y="3745"/>
                  <a:pt x="21290" y="4169"/>
                  <a:pt x="21045" y="4496"/>
                </a:cubicBezTo>
                <a:lnTo>
                  <a:pt x="8588" y="20811"/>
                </a:lnTo>
                <a:cubicBezTo>
                  <a:pt x="8260" y="21211"/>
                  <a:pt x="7832" y="21441"/>
                  <a:pt x="7384" y="21459"/>
                </a:cubicBezTo>
                <a:cubicBezTo>
                  <a:pt x="6895" y="21479"/>
                  <a:pt x="6420" y="21246"/>
                  <a:pt x="6063" y="20811"/>
                </a:cubicBezTo>
                <a:lnTo>
                  <a:pt x="556" y="13633"/>
                </a:lnTo>
                <a:cubicBezTo>
                  <a:pt x="280" y="13296"/>
                  <a:pt x="95" y="12852"/>
                  <a:pt x="28" y="12368"/>
                </a:cubicBezTo>
                <a:cubicBezTo>
                  <a:pt x="-62" y="11711"/>
                  <a:pt x="70" y="11037"/>
                  <a:pt x="389" y="10516"/>
                </a:cubicBezTo>
                <a:lnTo>
                  <a:pt x="1071" y="9579"/>
                </a:lnTo>
                <a:cubicBezTo>
                  <a:pt x="1388" y="9162"/>
                  <a:pt x="1814" y="8917"/>
                  <a:pt x="2263" y="8894"/>
                </a:cubicBezTo>
                <a:cubicBezTo>
                  <a:pt x="2730" y="8870"/>
                  <a:pt x="3185" y="9086"/>
                  <a:pt x="3531" y="9495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668EB7-DEE5-4ABA-B29C-1777D0790125}"/>
              </a:ext>
            </a:extLst>
          </p:cNvPr>
          <p:cNvSpPr/>
          <p:nvPr/>
        </p:nvSpPr>
        <p:spPr bwMode="auto">
          <a:xfrm>
            <a:off x="2313112" y="4138408"/>
            <a:ext cx="5486400" cy="914400"/>
          </a:xfrm>
          <a:prstGeom prst="rect">
            <a:avLst/>
          </a:prstGeom>
          <a:solidFill>
            <a:srgbClr val="151624">
              <a:alpha val="70000"/>
            </a:srgb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58CE5B-605D-4FB8-B465-DD430C812771}"/>
              </a:ext>
            </a:extLst>
          </p:cNvPr>
          <p:cNvSpPr/>
          <p:nvPr/>
        </p:nvSpPr>
        <p:spPr bwMode="auto">
          <a:xfrm>
            <a:off x="9167664" y="4121696"/>
            <a:ext cx="5486400" cy="914400"/>
          </a:xfrm>
          <a:prstGeom prst="rect">
            <a:avLst/>
          </a:prstGeom>
          <a:solidFill>
            <a:srgbClr val="151624">
              <a:alpha val="70000"/>
            </a:srgb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B15D7E-7AD1-4899-856B-3D2BABBDF7E8}"/>
              </a:ext>
            </a:extLst>
          </p:cNvPr>
          <p:cNvSpPr/>
          <p:nvPr/>
        </p:nvSpPr>
        <p:spPr bwMode="auto">
          <a:xfrm>
            <a:off x="16354672" y="3977680"/>
            <a:ext cx="5486400" cy="2286000"/>
          </a:xfrm>
          <a:prstGeom prst="rect">
            <a:avLst/>
          </a:prstGeom>
          <a:solidFill>
            <a:srgbClr val="151624">
              <a:alpha val="70000"/>
            </a:srgb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DB6073-D8AE-4932-AB47-079C23C6D3D6}"/>
              </a:ext>
            </a:extLst>
          </p:cNvPr>
          <p:cNvSpPr/>
          <p:nvPr/>
        </p:nvSpPr>
        <p:spPr bwMode="auto">
          <a:xfrm>
            <a:off x="6359352" y="7285358"/>
            <a:ext cx="5486400" cy="914400"/>
          </a:xfrm>
          <a:prstGeom prst="rect">
            <a:avLst/>
          </a:prstGeom>
          <a:solidFill>
            <a:srgbClr val="151624">
              <a:alpha val="70000"/>
            </a:srgb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266950-C37B-4874-BA50-8428D3FE179A}"/>
              </a:ext>
            </a:extLst>
          </p:cNvPr>
          <p:cNvSpPr/>
          <p:nvPr/>
        </p:nvSpPr>
        <p:spPr bwMode="auto">
          <a:xfrm>
            <a:off x="13272119" y="7245520"/>
            <a:ext cx="5486400" cy="914400"/>
          </a:xfrm>
          <a:prstGeom prst="rect">
            <a:avLst/>
          </a:prstGeom>
          <a:solidFill>
            <a:srgbClr val="151624">
              <a:alpha val="70000"/>
            </a:srgb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F66068-54DE-4EFF-9E86-CF1E7F416E97}"/>
              </a:ext>
            </a:extLst>
          </p:cNvPr>
          <p:cNvSpPr/>
          <p:nvPr/>
        </p:nvSpPr>
        <p:spPr bwMode="auto">
          <a:xfrm>
            <a:off x="1781197" y="12474624"/>
            <a:ext cx="3714059" cy="1003896"/>
          </a:xfrm>
          <a:prstGeom prst="rect">
            <a:avLst/>
          </a:prstGeom>
          <a:solidFill>
            <a:srgbClr val="0F0E18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F0E18"/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3994960"/>
      </p:ext>
    </p:extLst>
  </p:cSld>
  <p:clrMapOvr>
    <a:masterClrMapping/>
  </p:clrMapOvr>
  <p:transition spd="slow" advTm="6233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5.6|1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0.9|8.1|8.4|12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usiness Report 1 - yellow">
      <a:dk1>
        <a:srgbClr val="0F0C16"/>
      </a:dk1>
      <a:lt1>
        <a:srgbClr val="FEFFFE"/>
      </a:lt1>
      <a:dk2>
        <a:srgbClr val="151623"/>
      </a:dk2>
      <a:lt2>
        <a:srgbClr val="FEFFFE"/>
      </a:lt2>
      <a:accent1>
        <a:srgbClr val="F3D228"/>
      </a:accent1>
      <a:accent2>
        <a:srgbClr val="F1C51C"/>
      </a:accent2>
      <a:accent3>
        <a:srgbClr val="E89B0F"/>
      </a:accent3>
      <a:accent4>
        <a:srgbClr val="DC6A12"/>
      </a:accent4>
      <a:accent5>
        <a:srgbClr val="3E414F"/>
      </a:accent5>
      <a:accent6>
        <a:srgbClr val="E89B0F"/>
      </a:accent6>
      <a:hlink>
        <a:srgbClr val="F3D228"/>
      </a:hlink>
      <a:folHlink>
        <a:srgbClr val="DC6A1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6870</TotalTime>
  <Words>76</Words>
  <Application>Microsoft Office PowerPoint</Application>
  <PresentationFormat>Custom</PresentationFormat>
  <Paragraphs>26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Helvetica Neue</vt:lpstr>
      <vt:lpstr>Helvetica Neue Medium</vt:lpstr>
      <vt:lpstr>Open Sans</vt:lpstr>
      <vt:lpstr>Open Sans Light</vt:lpstr>
      <vt:lpstr>Open Sans Semibold</vt:lpstr>
      <vt:lpstr>Poppins</vt:lpstr>
      <vt:lpstr>Poppins Medium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BOBBY ILHAM AKBAR(553167)</cp:lastModifiedBy>
  <cp:revision>421</cp:revision>
  <dcterms:modified xsi:type="dcterms:W3CDTF">2018-09-03T09:20:03Z</dcterms:modified>
</cp:coreProperties>
</file>