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1998"/>
            <a:ext cx="12192000" cy="2286000"/>
          </a:xfrm>
          <a:custGeom>
            <a:avLst/>
            <a:gdLst/>
            <a:ahLst/>
            <a:cxnLst/>
            <a:rect l="l" t="t" r="r" b="b"/>
            <a:pathLst>
              <a:path w="12192000" h="2286000">
                <a:moveTo>
                  <a:pt x="12192000" y="0"/>
                </a:moveTo>
                <a:lnTo>
                  <a:pt x="0" y="0"/>
                </a:lnTo>
                <a:lnTo>
                  <a:pt x="0" y="2285999"/>
                </a:lnTo>
                <a:lnTo>
                  <a:pt x="12192000" y="2285999"/>
                </a:lnTo>
                <a:lnTo>
                  <a:pt x="12192000" y="0"/>
                </a:lnTo>
                <a:close/>
              </a:path>
            </a:pathLst>
          </a:custGeom>
          <a:solidFill>
            <a:srgbClr val="DAE3ED"/>
          </a:solidFill>
        </p:spPr>
        <p:txBody>
          <a:bodyPr wrap="square" lIns="0" tIns="0" rIns="0" bIns="0" rtlCol="0"/>
          <a:lstStyle/>
          <a:p>
            <a:endParaRPr/>
          </a:p>
        </p:txBody>
      </p:sp>
      <p:sp>
        <p:nvSpPr>
          <p:cNvPr id="17" name="bg object 17"/>
          <p:cNvSpPr/>
          <p:nvPr/>
        </p:nvSpPr>
        <p:spPr>
          <a:xfrm>
            <a:off x="583742" y="4959984"/>
            <a:ext cx="1551305" cy="1551305"/>
          </a:xfrm>
          <a:custGeom>
            <a:avLst/>
            <a:gdLst/>
            <a:ahLst/>
            <a:cxnLst/>
            <a:rect l="l" t="t" r="r" b="b"/>
            <a:pathLst>
              <a:path w="1551305" h="1551304">
                <a:moveTo>
                  <a:pt x="775665" y="0"/>
                </a:moveTo>
                <a:lnTo>
                  <a:pt x="728421" y="1396"/>
                </a:lnTo>
                <a:lnTo>
                  <a:pt x="681901" y="5587"/>
                </a:lnTo>
                <a:lnTo>
                  <a:pt x="636231" y="12445"/>
                </a:lnTo>
                <a:lnTo>
                  <a:pt x="591464" y="21970"/>
                </a:lnTo>
                <a:lnTo>
                  <a:pt x="547700" y="34035"/>
                </a:lnTo>
                <a:lnTo>
                  <a:pt x="505002" y="48513"/>
                </a:lnTo>
                <a:lnTo>
                  <a:pt x="463461" y="65404"/>
                </a:lnTo>
                <a:lnTo>
                  <a:pt x="423151" y="84581"/>
                </a:lnTo>
                <a:lnTo>
                  <a:pt x="384162" y="105917"/>
                </a:lnTo>
                <a:lnTo>
                  <a:pt x="346570" y="129412"/>
                </a:lnTo>
                <a:lnTo>
                  <a:pt x="310451" y="154939"/>
                </a:lnTo>
                <a:lnTo>
                  <a:pt x="275907" y="182498"/>
                </a:lnTo>
                <a:lnTo>
                  <a:pt x="242989" y="211835"/>
                </a:lnTo>
                <a:lnTo>
                  <a:pt x="211797" y="243077"/>
                </a:lnTo>
                <a:lnTo>
                  <a:pt x="182422" y="275970"/>
                </a:lnTo>
                <a:lnTo>
                  <a:pt x="154914" y="310514"/>
                </a:lnTo>
                <a:lnTo>
                  <a:pt x="129387" y="346582"/>
                </a:lnTo>
                <a:lnTo>
                  <a:pt x="105892" y="384174"/>
                </a:lnTo>
                <a:lnTo>
                  <a:pt x="84531" y="423163"/>
                </a:lnTo>
                <a:lnTo>
                  <a:pt x="65379" y="463549"/>
                </a:lnTo>
                <a:lnTo>
                  <a:pt x="48526" y="505078"/>
                </a:lnTo>
                <a:lnTo>
                  <a:pt x="34036" y="547751"/>
                </a:lnTo>
                <a:lnTo>
                  <a:pt x="21996" y="591438"/>
                </a:lnTo>
                <a:lnTo>
                  <a:pt x="12496" y="636244"/>
                </a:lnTo>
                <a:lnTo>
                  <a:pt x="5600" y="681913"/>
                </a:lnTo>
                <a:lnTo>
                  <a:pt x="1409" y="728408"/>
                </a:lnTo>
                <a:lnTo>
                  <a:pt x="0" y="775652"/>
                </a:lnTo>
                <a:lnTo>
                  <a:pt x="1409" y="822896"/>
                </a:lnTo>
                <a:lnTo>
                  <a:pt x="5600" y="869403"/>
                </a:lnTo>
                <a:lnTo>
                  <a:pt x="12496" y="915073"/>
                </a:lnTo>
                <a:lnTo>
                  <a:pt x="21996" y="959827"/>
                </a:lnTo>
                <a:lnTo>
                  <a:pt x="34036" y="1003592"/>
                </a:lnTo>
                <a:lnTo>
                  <a:pt x="48526" y="1046289"/>
                </a:lnTo>
                <a:lnTo>
                  <a:pt x="65379" y="1087818"/>
                </a:lnTo>
                <a:lnTo>
                  <a:pt x="84531" y="1128128"/>
                </a:lnTo>
                <a:lnTo>
                  <a:pt x="105892" y="1167117"/>
                </a:lnTo>
                <a:lnTo>
                  <a:pt x="129387" y="1204709"/>
                </a:lnTo>
                <a:lnTo>
                  <a:pt x="154914" y="1240815"/>
                </a:lnTo>
                <a:lnTo>
                  <a:pt x="182422" y="1275359"/>
                </a:lnTo>
                <a:lnTo>
                  <a:pt x="211797" y="1308277"/>
                </a:lnTo>
                <a:lnTo>
                  <a:pt x="242989" y="1339456"/>
                </a:lnTo>
                <a:lnTo>
                  <a:pt x="275907" y="1368844"/>
                </a:lnTo>
                <a:lnTo>
                  <a:pt x="310451" y="1396339"/>
                </a:lnTo>
                <a:lnTo>
                  <a:pt x="346570" y="1421879"/>
                </a:lnTo>
                <a:lnTo>
                  <a:pt x="384162" y="1445361"/>
                </a:lnTo>
                <a:lnTo>
                  <a:pt x="423151" y="1466722"/>
                </a:lnTo>
                <a:lnTo>
                  <a:pt x="463461" y="1485874"/>
                </a:lnTo>
                <a:lnTo>
                  <a:pt x="505002" y="1502727"/>
                </a:lnTo>
                <a:lnTo>
                  <a:pt x="547700" y="1517218"/>
                </a:lnTo>
                <a:lnTo>
                  <a:pt x="591464" y="1529257"/>
                </a:lnTo>
                <a:lnTo>
                  <a:pt x="636231" y="1538757"/>
                </a:lnTo>
                <a:lnTo>
                  <a:pt x="681901" y="1545640"/>
                </a:lnTo>
                <a:lnTo>
                  <a:pt x="728421" y="1549831"/>
                </a:lnTo>
                <a:lnTo>
                  <a:pt x="775665" y="1551254"/>
                </a:lnTo>
                <a:lnTo>
                  <a:pt x="822909" y="1549831"/>
                </a:lnTo>
                <a:lnTo>
                  <a:pt x="869391" y="1545640"/>
                </a:lnTo>
                <a:lnTo>
                  <a:pt x="915111" y="1538757"/>
                </a:lnTo>
                <a:lnTo>
                  <a:pt x="959815" y="1529257"/>
                </a:lnTo>
                <a:lnTo>
                  <a:pt x="1003503" y="1517218"/>
                </a:lnTo>
                <a:lnTo>
                  <a:pt x="1046302" y="1502727"/>
                </a:lnTo>
                <a:lnTo>
                  <a:pt x="1087831" y="1485874"/>
                </a:lnTo>
                <a:lnTo>
                  <a:pt x="1128090" y="1466722"/>
                </a:lnTo>
                <a:lnTo>
                  <a:pt x="1167079" y="1445361"/>
                </a:lnTo>
                <a:lnTo>
                  <a:pt x="1204671" y="1421879"/>
                </a:lnTo>
                <a:lnTo>
                  <a:pt x="1240739" y="1396339"/>
                </a:lnTo>
                <a:lnTo>
                  <a:pt x="1275283" y="1368844"/>
                </a:lnTo>
                <a:lnTo>
                  <a:pt x="1308176" y="1339456"/>
                </a:lnTo>
                <a:lnTo>
                  <a:pt x="1339418" y="1308277"/>
                </a:lnTo>
                <a:lnTo>
                  <a:pt x="1368755" y="1275359"/>
                </a:lnTo>
                <a:lnTo>
                  <a:pt x="1396314" y="1240815"/>
                </a:lnTo>
                <a:lnTo>
                  <a:pt x="1421841" y="1204709"/>
                </a:lnTo>
                <a:lnTo>
                  <a:pt x="1445336" y="1167117"/>
                </a:lnTo>
                <a:lnTo>
                  <a:pt x="1466672" y="1128128"/>
                </a:lnTo>
                <a:lnTo>
                  <a:pt x="1485849" y="1087818"/>
                </a:lnTo>
                <a:lnTo>
                  <a:pt x="1502740" y="1046289"/>
                </a:lnTo>
                <a:lnTo>
                  <a:pt x="1517218" y="1003592"/>
                </a:lnTo>
                <a:lnTo>
                  <a:pt x="1529283" y="959827"/>
                </a:lnTo>
                <a:lnTo>
                  <a:pt x="1538808" y="915073"/>
                </a:lnTo>
                <a:lnTo>
                  <a:pt x="1545666" y="869403"/>
                </a:lnTo>
                <a:lnTo>
                  <a:pt x="1549857" y="822896"/>
                </a:lnTo>
                <a:lnTo>
                  <a:pt x="1551254" y="775652"/>
                </a:lnTo>
                <a:lnTo>
                  <a:pt x="1549857" y="728408"/>
                </a:lnTo>
                <a:lnTo>
                  <a:pt x="1545666" y="681913"/>
                </a:lnTo>
                <a:lnTo>
                  <a:pt x="1538808" y="636244"/>
                </a:lnTo>
                <a:lnTo>
                  <a:pt x="1529283" y="591438"/>
                </a:lnTo>
                <a:lnTo>
                  <a:pt x="1517218" y="547751"/>
                </a:lnTo>
                <a:lnTo>
                  <a:pt x="1502740" y="505078"/>
                </a:lnTo>
                <a:lnTo>
                  <a:pt x="1485849" y="463549"/>
                </a:lnTo>
                <a:lnTo>
                  <a:pt x="1466672" y="423163"/>
                </a:lnTo>
                <a:lnTo>
                  <a:pt x="1445336" y="384174"/>
                </a:lnTo>
                <a:lnTo>
                  <a:pt x="1421841" y="346582"/>
                </a:lnTo>
                <a:lnTo>
                  <a:pt x="1396314" y="310514"/>
                </a:lnTo>
                <a:lnTo>
                  <a:pt x="1368755" y="275970"/>
                </a:lnTo>
                <a:lnTo>
                  <a:pt x="1339418" y="243077"/>
                </a:lnTo>
                <a:lnTo>
                  <a:pt x="1308176" y="211835"/>
                </a:lnTo>
                <a:lnTo>
                  <a:pt x="1275283" y="182498"/>
                </a:lnTo>
                <a:lnTo>
                  <a:pt x="1240739" y="154939"/>
                </a:lnTo>
                <a:lnTo>
                  <a:pt x="1204671" y="129412"/>
                </a:lnTo>
                <a:lnTo>
                  <a:pt x="1167079" y="105917"/>
                </a:lnTo>
                <a:lnTo>
                  <a:pt x="1128090" y="84581"/>
                </a:lnTo>
                <a:lnTo>
                  <a:pt x="1087831" y="65404"/>
                </a:lnTo>
                <a:lnTo>
                  <a:pt x="1046302" y="48513"/>
                </a:lnTo>
                <a:lnTo>
                  <a:pt x="1003503" y="34035"/>
                </a:lnTo>
                <a:lnTo>
                  <a:pt x="959815" y="21970"/>
                </a:lnTo>
                <a:lnTo>
                  <a:pt x="915111" y="12445"/>
                </a:lnTo>
                <a:lnTo>
                  <a:pt x="869391" y="5587"/>
                </a:lnTo>
                <a:lnTo>
                  <a:pt x="822909" y="1396"/>
                </a:lnTo>
                <a:lnTo>
                  <a:pt x="775665" y="0"/>
                </a:lnTo>
                <a:close/>
              </a:path>
            </a:pathLst>
          </a:custGeom>
          <a:solidFill>
            <a:srgbClr val="44526A"/>
          </a:solidFill>
        </p:spPr>
        <p:txBody>
          <a:bodyPr wrap="square" lIns="0" tIns="0" rIns="0" bIns="0" rtlCol="0"/>
          <a:lstStyle/>
          <a:p>
            <a:endParaRPr/>
          </a:p>
        </p:txBody>
      </p:sp>
      <p:sp>
        <p:nvSpPr>
          <p:cNvPr id="18" name="bg object 18"/>
          <p:cNvSpPr/>
          <p:nvPr/>
        </p:nvSpPr>
        <p:spPr>
          <a:xfrm>
            <a:off x="583742" y="4959984"/>
            <a:ext cx="1551305" cy="1551305"/>
          </a:xfrm>
          <a:custGeom>
            <a:avLst/>
            <a:gdLst/>
            <a:ahLst/>
            <a:cxnLst/>
            <a:rect l="l" t="t" r="r" b="b"/>
            <a:pathLst>
              <a:path w="1551305" h="1551304">
                <a:moveTo>
                  <a:pt x="0" y="775652"/>
                </a:moveTo>
                <a:lnTo>
                  <a:pt x="1409" y="728408"/>
                </a:lnTo>
                <a:lnTo>
                  <a:pt x="5600" y="681913"/>
                </a:lnTo>
                <a:lnTo>
                  <a:pt x="12496" y="636244"/>
                </a:lnTo>
                <a:lnTo>
                  <a:pt x="21996" y="591438"/>
                </a:lnTo>
                <a:lnTo>
                  <a:pt x="34036" y="547751"/>
                </a:lnTo>
                <a:lnTo>
                  <a:pt x="48526" y="505078"/>
                </a:lnTo>
                <a:lnTo>
                  <a:pt x="65379" y="463549"/>
                </a:lnTo>
                <a:lnTo>
                  <a:pt x="84531" y="423163"/>
                </a:lnTo>
                <a:lnTo>
                  <a:pt x="105892" y="384174"/>
                </a:lnTo>
                <a:lnTo>
                  <a:pt x="129387" y="346582"/>
                </a:lnTo>
                <a:lnTo>
                  <a:pt x="154914" y="310514"/>
                </a:lnTo>
                <a:lnTo>
                  <a:pt x="182422" y="275970"/>
                </a:lnTo>
                <a:lnTo>
                  <a:pt x="211797" y="243077"/>
                </a:lnTo>
                <a:lnTo>
                  <a:pt x="242989" y="211835"/>
                </a:lnTo>
                <a:lnTo>
                  <a:pt x="275907" y="182498"/>
                </a:lnTo>
                <a:lnTo>
                  <a:pt x="310451" y="154939"/>
                </a:lnTo>
                <a:lnTo>
                  <a:pt x="346570" y="129412"/>
                </a:lnTo>
                <a:lnTo>
                  <a:pt x="384162" y="105917"/>
                </a:lnTo>
                <a:lnTo>
                  <a:pt x="423151" y="84581"/>
                </a:lnTo>
                <a:lnTo>
                  <a:pt x="463461" y="65404"/>
                </a:lnTo>
                <a:lnTo>
                  <a:pt x="505002" y="48513"/>
                </a:lnTo>
                <a:lnTo>
                  <a:pt x="547700" y="34035"/>
                </a:lnTo>
                <a:lnTo>
                  <a:pt x="591464" y="21970"/>
                </a:lnTo>
                <a:lnTo>
                  <a:pt x="636231" y="12445"/>
                </a:lnTo>
                <a:lnTo>
                  <a:pt x="681901" y="5587"/>
                </a:lnTo>
                <a:lnTo>
                  <a:pt x="728421" y="1396"/>
                </a:lnTo>
                <a:lnTo>
                  <a:pt x="775665" y="0"/>
                </a:lnTo>
                <a:lnTo>
                  <a:pt x="822909" y="1396"/>
                </a:lnTo>
                <a:lnTo>
                  <a:pt x="869391" y="5587"/>
                </a:lnTo>
                <a:lnTo>
                  <a:pt x="915111" y="12445"/>
                </a:lnTo>
                <a:lnTo>
                  <a:pt x="959815" y="21970"/>
                </a:lnTo>
                <a:lnTo>
                  <a:pt x="1003503" y="34035"/>
                </a:lnTo>
                <a:lnTo>
                  <a:pt x="1046302" y="48513"/>
                </a:lnTo>
                <a:lnTo>
                  <a:pt x="1087831" y="65404"/>
                </a:lnTo>
                <a:lnTo>
                  <a:pt x="1128090" y="84581"/>
                </a:lnTo>
                <a:lnTo>
                  <a:pt x="1167079" y="105917"/>
                </a:lnTo>
                <a:lnTo>
                  <a:pt x="1204671" y="129412"/>
                </a:lnTo>
                <a:lnTo>
                  <a:pt x="1240739" y="154939"/>
                </a:lnTo>
                <a:lnTo>
                  <a:pt x="1275283" y="182498"/>
                </a:lnTo>
                <a:lnTo>
                  <a:pt x="1308176" y="211835"/>
                </a:lnTo>
                <a:lnTo>
                  <a:pt x="1339418" y="243077"/>
                </a:lnTo>
                <a:lnTo>
                  <a:pt x="1368755" y="275970"/>
                </a:lnTo>
                <a:lnTo>
                  <a:pt x="1396314" y="310514"/>
                </a:lnTo>
                <a:lnTo>
                  <a:pt x="1421841" y="346582"/>
                </a:lnTo>
                <a:lnTo>
                  <a:pt x="1445336" y="384174"/>
                </a:lnTo>
                <a:lnTo>
                  <a:pt x="1466672" y="423163"/>
                </a:lnTo>
                <a:lnTo>
                  <a:pt x="1485849" y="463549"/>
                </a:lnTo>
                <a:lnTo>
                  <a:pt x="1502740" y="505078"/>
                </a:lnTo>
                <a:lnTo>
                  <a:pt x="1517218" y="547751"/>
                </a:lnTo>
                <a:lnTo>
                  <a:pt x="1529283" y="591438"/>
                </a:lnTo>
                <a:lnTo>
                  <a:pt x="1538808" y="636244"/>
                </a:lnTo>
                <a:lnTo>
                  <a:pt x="1545666" y="681913"/>
                </a:lnTo>
                <a:lnTo>
                  <a:pt x="1549857" y="728408"/>
                </a:lnTo>
                <a:lnTo>
                  <a:pt x="1551254" y="775652"/>
                </a:lnTo>
                <a:lnTo>
                  <a:pt x="1549857" y="822896"/>
                </a:lnTo>
                <a:lnTo>
                  <a:pt x="1545666" y="869403"/>
                </a:lnTo>
                <a:lnTo>
                  <a:pt x="1538808" y="915073"/>
                </a:lnTo>
                <a:lnTo>
                  <a:pt x="1529283" y="959827"/>
                </a:lnTo>
                <a:lnTo>
                  <a:pt x="1517218" y="1003592"/>
                </a:lnTo>
                <a:lnTo>
                  <a:pt x="1502740" y="1046289"/>
                </a:lnTo>
                <a:lnTo>
                  <a:pt x="1485849" y="1087818"/>
                </a:lnTo>
                <a:lnTo>
                  <a:pt x="1466672" y="1128128"/>
                </a:lnTo>
                <a:lnTo>
                  <a:pt x="1445336" y="1167117"/>
                </a:lnTo>
                <a:lnTo>
                  <a:pt x="1421841" y="1204709"/>
                </a:lnTo>
                <a:lnTo>
                  <a:pt x="1396314" y="1240815"/>
                </a:lnTo>
                <a:lnTo>
                  <a:pt x="1368755" y="1275359"/>
                </a:lnTo>
                <a:lnTo>
                  <a:pt x="1339418" y="1308277"/>
                </a:lnTo>
                <a:lnTo>
                  <a:pt x="1308176" y="1339456"/>
                </a:lnTo>
                <a:lnTo>
                  <a:pt x="1275283" y="1368844"/>
                </a:lnTo>
                <a:lnTo>
                  <a:pt x="1240739" y="1396339"/>
                </a:lnTo>
                <a:lnTo>
                  <a:pt x="1204671" y="1421879"/>
                </a:lnTo>
                <a:lnTo>
                  <a:pt x="1167079" y="1445361"/>
                </a:lnTo>
                <a:lnTo>
                  <a:pt x="1128090" y="1466722"/>
                </a:lnTo>
                <a:lnTo>
                  <a:pt x="1087831" y="1485874"/>
                </a:lnTo>
                <a:lnTo>
                  <a:pt x="1046302" y="1502727"/>
                </a:lnTo>
                <a:lnTo>
                  <a:pt x="1003503" y="1517218"/>
                </a:lnTo>
                <a:lnTo>
                  <a:pt x="959815" y="1529257"/>
                </a:lnTo>
                <a:lnTo>
                  <a:pt x="915111" y="1538757"/>
                </a:lnTo>
                <a:lnTo>
                  <a:pt x="869391" y="1545640"/>
                </a:lnTo>
                <a:lnTo>
                  <a:pt x="822909" y="1549831"/>
                </a:lnTo>
                <a:lnTo>
                  <a:pt x="775665" y="1551254"/>
                </a:lnTo>
                <a:lnTo>
                  <a:pt x="728421" y="1549831"/>
                </a:lnTo>
                <a:lnTo>
                  <a:pt x="681901" y="1545640"/>
                </a:lnTo>
                <a:lnTo>
                  <a:pt x="636231" y="1538757"/>
                </a:lnTo>
                <a:lnTo>
                  <a:pt x="591464" y="1529257"/>
                </a:lnTo>
                <a:lnTo>
                  <a:pt x="547700" y="1517218"/>
                </a:lnTo>
                <a:lnTo>
                  <a:pt x="505002" y="1502727"/>
                </a:lnTo>
                <a:lnTo>
                  <a:pt x="463461" y="1485874"/>
                </a:lnTo>
                <a:lnTo>
                  <a:pt x="423151" y="1466722"/>
                </a:lnTo>
                <a:lnTo>
                  <a:pt x="384162" y="1445361"/>
                </a:lnTo>
                <a:lnTo>
                  <a:pt x="346570" y="1421879"/>
                </a:lnTo>
                <a:lnTo>
                  <a:pt x="310451" y="1396339"/>
                </a:lnTo>
                <a:lnTo>
                  <a:pt x="275907" y="1368844"/>
                </a:lnTo>
                <a:lnTo>
                  <a:pt x="242989" y="1339456"/>
                </a:lnTo>
                <a:lnTo>
                  <a:pt x="211797" y="1308277"/>
                </a:lnTo>
                <a:lnTo>
                  <a:pt x="182422" y="1275359"/>
                </a:lnTo>
                <a:lnTo>
                  <a:pt x="154914" y="1240815"/>
                </a:lnTo>
                <a:lnTo>
                  <a:pt x="129387" y="1204709"/>
                </a:lnTo>
                <a:lnTo>
                  <a:pt x="105892" y="1167117"/>
                </a:lnTo>
                <a:lnTo>
                  <a:pt x="84531" y="1128128"/>
                </a:lnTo>
                <a:lnTo>
                  <a:pt x="65379" y="1087818"/>
                </a:lnTo>
                <a:lnTo>
                  <a:pt x="48526" y="1046289"/>
                </a:lnTo>
                <a:lnTo>
                  <a:pt x="34036" y="1003592"/>
                </a:lnTo>
                <a:lnTo>
                  <a:pt x="21996" y="959827"/>
                </a:lnTo>
                <a:lnTo>
                  <a:pt x="12496" y="915073"/>
                </a:lnTo>
                <a:lnTo>
                  <a:pt x="5600" y="869403"/>
                </a:lnTo>
                <a:lnTo>
                  <a:pt x="1409" y="822896"/>
                </a:lnTo>
                <a:lnTo>
                  <a:pt x="0" y="775652"/>
                </a:lnTo>
                <a:close/>
              </a:path>
            </a:pathLst>
          </a:custGeom>
          <a:ln w="12700">
            <a:solidFill>
              <a:srgbClr val="0048BA"/>
            </a:solidFill>
          </a:ln>
        </p:spPr>
        <p:txBody>
          <a:bodyPr wrap="square" lIns="0" tIns="0" rIns="0" bIns="0" rtlCol="0"/>
          <a:lstStyle/>
          <a:p>
            <a:endParaRPr/>
          </a:p>
        </p:txBody>
      </p:sp>
      <p:sp>
        <p:nvSpPr>
          <p:cNvPr id="19" name="bg object 19"/>
          <p:cNvSpPr/>
          <p:nvPr/>
        </p:nvSpPr>
        <p:spPr>
          <a:xfrm>
            <a:off x="0" y="4571999"/>
            <a:ext cx="1118870" cy="2286000"/>
          </a:xfrm>
          <a:custGeom>
            <a:avLst/>
            <a:gdLst/>
            <a:ahLst/>
            <a:cxnLst/>
            <a:rect l="l" t="t" r="r" b="b"/>
            <a:pathLst>
              <a:path w="1118870" h="2286000">
                <a:moveTo>
                  <a:pt x="1118514" y="2286000"/>
                </a:moveTo>
                <a:lnTo>
                  <a:pt x="1069987" y="2284971"/>
                </a:lnTo>
                <a:lnTo>
                  <a:pt x="1021994" y="2281898"/>
                </a:lnTo>
                <a:lnTo>
                  <a:pt x="974572" y="2276830"/>
                </a:lnTo>
                <a:lnTo>
                  <a:pt x="927773" y="2269807"/>
                </a:lnTo>
                <a:lnTo>
                  <a:pt x="881608" y="2260866"/>
                </a:lnTo>
                <a:lnTo>
                  <a:pt x="836155" y="2250059"/>
                </a:lnTo>
                <a:lnTo>
                  <a:pt x="791425" y="2237422"/>
                </a:lnTo>
                <a:lnTo>
                  <a:pt x="747483" y="2223008"/>
                </a:lnTo>
                <a:lnTo>
                  <a:pt x="704367" y="2206828"/>
                </a:lnTo>
                <a:lnTo>
                  <a:pt x="662114" y="2188959"/>
                </a:lnTo>
                <a:lnTo>
                  <a:pt x="620763" y="2169426"/>
                </a:lnTo>
                <a:lnTo>
                  <a:pt x="580364" y="2148281"/>
                </a:lnTo>
                <a:lnTo>
                  <a:pt x="540943" y="2125548"/>
                </a:lnTo>
                <a:lnTo>
                  <a:pt x="502564" y="2101278"/>
                </a:lnTo>
                <a:lnTo>
                  <a:pt x="465251" y="2075522"/>
                </a:lnTo>
                <a:lnTo>
                  <a:pt x="429069" y="2048319"/>
                </a:lnTo>
                <a:lnTo>
                  <a:pt x="394030" y="2019693"/>
                </a:lnTo>
                <a:lnTo>
                  <a:pt x="360197" y="1989709"/>
                </a:lnTo>
                <a:lnTo>
                  <a:pt x="327596" y="1958403"/>
                </a:lnTo>
                <a:lnTo>
                  <a:pt x="296291" y="1925802"/>
                </a:lnTo>
                <a:lnTo>
                  <a:pt x="266306" y="1891969"/>
                </a:lnTo>
                <a:lnTo>
                  <a:pt x="237680" y="1856930"/>
                </a:lnTo>
                <a:lnTo>
                  <a:pt x="210477" y="1820748"/>
                </a:lnTo>
                <a:lnTo>
                  <a:pt x="184721" y="1783435"/>
                </a:lnTo>
                <a:lnTo>
                  <a:pt x="160451" y="1745056"/>
                </a:lnTo>
                <a:lnTo>
                  <a:pt x="137718" y="1705635"/>
                </a:lnTo>
                <a:lnTo>
                  <a:pt x="116573" y="1665236"/>
                </a:lnTo>
                <a:lnTo>
                  <a:pt x="97028" y="1623885"/>
                </a:lnTo>
                <a:lnTo>
                  <a:pt x="79159" y="1581632"/>
                </a:lnTo>
                <a:lnTo>
                  <a:pt x="62992" y="1538516"/>
                </a:lnTo>
                <a:lnTo>
                  <a:pt x="48577" y="1494574"/>
                </a:lnTo>
                <a:lnTo>
                  <a:pt x="35941" y="1449844"/>
                </a:lnTo>
                <a:lnTo>
                  <a:pt x="25133" y="1404391"/>
                </a:lnTo>
                <a:lnTo>
                  <a:pt x="16192" y="1358226"/>
                </a:lnTo>
                <a:lnTo>
                  <a:pt x="9156" y="1311427"/>
                </a:lnTo>
                <a:lnTo>
                  <a:pt x="4089" y="1264005"/>
                </a:lnTo>
                <a:lnTo>
                  <a:pt x="1016" y="1216012"/>
                </a:lnTo>
                <a:lnTo>
                  <a:pt x="0" y="1167485"/>
                </a:lnTo>
                <a:lnTo>
                  <a:pt x="0" y="2286000"/>
                </a:lnTo>
                <a:lnTo>
                  <a:pt x="1118514" y="2286000"/>
                </a:lnTo>
                <a:close/>
              </a:path>
              <a:path w="1118870" h="2286000">
                <a:moveTo>
                  <a:pt x="1118514" y="0"/>
                </a:moveTo>
                <a:lnTo>
                  <a:pt x="0" y="0"/>
                </a:lnTo>
                <a:lnTo>
                  <a:pt x="0" y="1118501"/>
                </a:lnTo>
                <a:lnTo>
                  <a:pt x="1016" y="1069987"/>
                </a:lnTo>
                <a:lnTo>
                  <a:pt x="4089" y="1021994"/>
                </a:lnTo>
                <a:lnTo>
                  <a:pt x="9156" y="974598"/>
                </a:lnTo>
                <a:lnTo>
                  <a:pt x="16192" y="927735"/>
                </a:lnTo>
                <a:lnTo>
                  <a:pt x="25133" y="881634"/>
                </a:lnTo>
                <a:lnTo>
                  <a:pt x="35941" y="836168"/>
                </a:lnTo>
                <a:lnTo>
                  <a:pt x="48577" y="791464"/>
                </a:lnTo>
                <a:lnTo>
                  <a:pt x="62992" y="747522"/>
                </a:lnTo>
                <a:lnTo>
                  <a:pt x="79159" y="704342"/>
                </a:lnTo>
                <a:lnTo>
                  <a:pt x="97028" y="662051"/>
                </a:lnTo>
                <a:lnTo>
                  <a:pt x="116573" y="620776"/>
                </a:lnTo>
                <a:lnTo>
                  <a:pt x="137718" y="580390"/>
                </a:lnTo>
                <a:lnTo>
                  <a:pt x="160451" y="540893"/>
                </a:lnTo>
                <a:lnTo>
                  <a:pt x="184721" y="502539"/>
                </a:lnTo>
                <a:lnTo>
                  <a:pt x="210477" y="465201"/>
                </a:lnTo>
                <a:lnTo>
                  <a:pt x="237680" y="429006"/>
                </a:lnTo>
                <a:lnTo>
                  <a:pt x="266306" y="394081"/>
                </a:lnTo>
                <a:lnTo>
                  <a:pt x="296291" y="360172"/>
                </a:lnTo>
                <a:lnTo>
                  <a:pt x="327596" y="327660"/>
                </a:lnTo>
                <a:lnTo>
                  <a:pt x="360197" y="296291"/>
                </a:lnTo>
                <a:lnTo>
                  <a:pt x="394030" y="266319"/>
                </a:lnTo>
                <a:lnTo>
                  <a:pt x="429069" y="237744"/>
                </a:lnTo>
                <a:lnTo>
                  <a:pt x="465251" y="210439"/>
                </a:lnTo>
                <a:lnTo>
                  <a:pt x="502564" y="184658"/>
                </a:lnTo>
                <a:lnTo>
                  <a:pt x="540943" y="160401"/>
                </a:lnTo>
                <a:lnTo>
                  <a:pt x="580364" y="137668"/>
                </a:lnTo>
                <a:lnTo>
                  <a:pt x="620763" y="116586"/>
                </a:lnTo>
                <a:lnTo>
                  <a:pt x="662114" y="97028"/>
                </a:lnTo>
                <a:lnTo>
                  <a:pt x="704367" y="79121"/>
                </a:lnTo>
                <a:lnTo>
                  <a:pt x="747483" y="62992"/>
                </a:lnTo>
                <a:lnTo>
                  <a:pt x="791425" y="48641"/>
                </a:lnTo>
                <a:lnTo>
                  <a:pt x="836155" y="35941"/>
                </a:lnTo>
                <a:lnTo>
                  <a:pt x="881608" y="25146"/>
                </a:lnTo>
                <a:lnTo>
                  <a:pt x="927773" y="16256"/>
                </a:lnTo>
                <a:lnTo>
                  <a:pt x="974572" y="9144"/>
                </a:lnTo>
                <a:lnTo>
                  <a:pt x="1021994" y="4064"/>
                </a:lnTo>
                <a:lnTo>
                  <a:pt x="1069987" y="1016"/>
                </a:lnTo>
                <a:lnTo>
                  <a:pt x="1118514" y="0"/>
                </a:lnTo>
                <a:close/>
              </a:path>
            </a:pathLst>
          </a:custGeom>
          <a:solidFill>
            <a:srgbClr val="0068FF"/>
          </a:solidFill>
        </p:spPr>
        <p:txBody>
          <a:bodyPr wrap="square" lIns="0" tIns="0" rIns="0" bIns="0" rtlCol="0"/>
          <a:lstStyle/>
          <a:p>
            <a:endParaRPr/>
          </a:p>
        </p:txBody>
      </p:sp>
      <p:sp>
        <p:nvSpPr>
          <p:cNvPr id="20" name="bg object 20"/>
          <p:cNvSpPr/>
          <p:nvPr/>
        </p:nvSpPr>
        <p:spPr>
          <a:xfrm>
            <a:off x="10228198" y="0"/>
            <a:ext cx="1964055" cy="3161665"/>
          </a:xfrm>
          <a:custGeom>
            <a:avLst/>
            <a:gdLst/>
            <a:ahLst/>
            <a:cxnLst/>
            <a:rect l="l" t="t" r="r" b="b"/>
            <a:pathLst>
              <a:path w="1964054" h="3161665">
                <a:moveTo>
                  <a:pt x="1963801" y="0"/>
                </a:moveTo>
                <a:lnTo>
                  <a:pt x="1895982" y="0"/>
                </a:lnTo>
                <a:lnTo>
                  <a:pt x="1763014" y="6730"/>
                </a:lnTo>
                <a:lnTo>
                  <a:pt x="1715261" y="12192"/>
                </a:lnTo>
                <a:lnTo>
                  <a:pt x="1667891" y="18796"/>
                </a:lnTo>
                <a:lnTo>
                  <a:pt x="1620901" y="26416"/>
                </a:lnTo>
                <a:lnTo>
                  <a:pt x="1574165" y="35178"/>
                </a:lnTo>
                <a:lnTo>
                  <a:pt x="1527936" y="45084"/>
                </a:lnTo>
                <a:lnTo>
                  <a:pt x="1482090" y="56133"/>
                </a:lnTo>
                <a:lnTo>
                  <a:pt x="1436751" y="68072"/>
                </a:lnTo>
                <a:lnTo>
                  <a:pt x="1391793" y="81279"/>
                </a:lnTo>
                <a:lnTo>
                  <a:pt x="1347216" y="95376"/>
                </a:lnTo>
                <a:lnTo>
                  <a:pt x="1303147" y="110490"/>
                </a:lnTo>
                <a:lnTo>
                  <a:pt x="1259585" y="126619"/>
                </a:lnTo>
                <a:lnTo>
                  <a:pt x="1216532" y="143764"/>
                </a:lnTo>
                <a:lnTo>
                  <a:pt x="1173987" y="161925"/>
                </a:lnTo>
                <a:lnTo>
                  <a:pt x="1131824" y="180975"/>
                </a:lnTo>
                <a:lnTo>
                  <a:pt x="1090295" y="201041"/>
                </a:lnTo>
                <a:lnTo>
                  <a:pt x="1049401" y="221996"/>
                </a:lnTo>
                <a:lnTo>
                  <a:pt x="1009015" y="243967"/>
                </a:lnTo>
                <a:lnTo>
                  <a:pt x="969136" y="266826"/>
                </a:lnTo>
                <a:lnTo>
                  <a:pt x="929894" y="290449"/>
                </a:lnTo>
                <a:lnTo>
                  <a:pt x="891285" y="315086"/>
                </a:lnTo>
                <a:lnTo>
                  <a:pt x="853185" y="340614"/>
                </a:lnTo>
                <a:lnTo>
                  <a:pt x="815848" y="366902"/>
                </a:lnTo>
                <a:lnTo>
                  <a:pt x="779145" y="394080"/>
                </a:lnTo>
                <a:lnTo>
                  <a:pt x="743076" y="422021"/>
                </a:lnTo>
                <a:lnTo>
                  <a:pt x="707644" y="450850"/>
                </a:lnTo>
                <a:lnTo>
                  <a:pt x="672973" y="480440"/>
                </a:lnTo>
                <a:lnTo>
                  <a:pt x="638936" y="510794"/>
                </a:lnTo>
                <a:lnTo>
                  <a:pt x="605662" y="542036"/>
                </a:lnTo>
                <a:lnTo>
                  <a:pt x="573024" y="573913"/>
                </a:lnTo>
                <a:lnTo>
                  <a:pt x="541274" y="606551"/>
                </a:lnTo>
                <a:lnTo>
                  <a:pt x="510158" y="639952"/>
                </a:lnTo>
                <a:lnTo>
                  <a:pt x="479932" y="674115"/>
                </a:lnTo>
                <a:lnTo>
                  <a:pt x="450342" y="708913"/>
                </a:lnTo>
                <a:lnTo>
                  <a:pt x="421640" y="744347"/>
                </a:lnTo>
                <a:lnTo>
                  <a:pt x="393826" y="780541"/>
                </a:lnTo>
                <a:lnTo>
                  <a:pt x="366775" y="817372"/>
                </a:lnTo>
                <a:lnTo>
                  <a:pt x="340486" y="854837"/>
                </a:lnTo>
                <a:lnTo>
                  <a:pt x="315214" y="892937"/>
                </a:lnTo>
                <a:lnTo>
                  <a:pt x="290702" y="931672"/>
                </a:lnTo>
                <a:lnTo>
                  <a:pt x="267080" y="971041"/>
                </a:lnTo>
                <a:lnTo>
                  <a:pt x="244348" y="1010920"/>
                </a:lnTo>
                <a:lnTo>
                  <a:pt x="222630" y="1051433"/>
                </a:lnTo>
                <a:lnTo>
                  <a:pt x="201802" y="1092453"/>
                </a:lnTo>
                <a:lnTo>
                  <a:pt x="181864" y="1133983"/>
                </a:lnTo>
                <a:lnTo>
                  <a:pt x="162814" y="1176147"/>
                </a:lnTo>
                <a:lnTo>
                  <a:pt x="144906" y="1218819"/>
                </a:lnTo>
                <a:lnTo>
                  <a:pt x="127889" y="1261999"/>
                </a:lnTo>
                <a:lnTo>
                  <a:pt x="111759" y="1305560"/>
                </a:lnTo>
                <a:lnTo>
                  <a:pt x="96774" y="1349755"/>
                </a:lnTo>
                <a:lnTo>
                  <a:pt x="82803" y="1394333"/>
                </a:lnTo>
                <a:lnTo>
                  <a:pt x="69850" y="1439290"/>
                </a:lnTo>
                <a:lnTo>
                  <a:pt x="58039" y="1484757"/>
                </a:lnTo>
                <a:lnTo>
                  <a:pt x="47117" y="1530730"/>
                </a:lnTo>
                <a:lnTo>
                  <a:pt x="37465" y="1576959"/>
                </a:lnTo>
                <a:lnTo>
                  <a:pt x="28701" y="1623695"/>
                </a:lnTo>
                <a:lnTo>
                  <a:pt x="21208" y="1670812"/>
                </a:lnTo>
                <a:lnTo>
                  <a:pt x="14731" y="1718183"/>
                </a:lnTo>
                <a:lnTo>
                  <a:pt x="9525" y="1765935"/>
                </a:lnTo>
                <a:lnTo>
                  <a:pt x="5333" y="1814067"/>
                </a:lnTo>
                <a:lnTo>
                  <a:pt x="2412" y="1862582"/>
                </a:lnTo>
                <a:lnTo>
                  <a:pt x="634" y="1911350"/>
                </a:lnTo>
                <a:lnTo>
                  <a:pt x="0" y="1960372"/>
                </a:lnTo>
                <a:lnTo>
                  <a:pt x="0" y="3161665"/>
                </a:lnTo>
                <a:lnTo>
                  <a:pt x="48386" y="3161029"/>
                </a:lnTo>
                <a:lnTo>
                  <a:pt x="96520" y="3159379"/>
                </a:lnTo>
                <a:lnTo>
                  <a:pt x="144399" y="3156458"/>
                </a:lnTo>
                <a:lnTo>
                  <a:pt x="191897" y="3152394"/>
                </a:lnTo>
                <a:lnTo>
                  <a:pt x="239141" y="3147314"/>
                </a:lnTo>
                <a:lnTo>
                  <a:pt x="286003" y="3140964"/>
                </a:lnTo>
                <a:lnTo>
                  <a:pt x="332485" y="3133598"/>
                </a:lnTo>
                <a:lnTo>
                  <a:pt x="378586" y="3125216"/>
                </a:lnTo>
                <a:lnTo>
                  <a:pt x="424306" y="3115691"/>
                </a:lnTo>
                <a:lnTo>
                  <a:pt x="469646" y="3105150"/>
                </a:lnTo>
                <a:lnTo>
                  <a:pt x="514603" y="3093592"/>
                </a:lnTo>
                <a:lnTo>
                  <a:pt x="559180" y="3080892"/>
                </a:lnTo>
                <a:lnTo>
                  <a:pt x="603250" y="3067304"/>
                </a:lnTo>
                <a:lnTo>
                  <a:pt x="646810" y="3052699"/>
                </a:lnTo>
                <a:lnTo>
                  <a:pt x="689991" y="3037078"/>
                </a:lnTo>
                <a:lnTo>
                  <a:pt x="732662" y="3020441"/>
                </a:lnTo>
                <a:lnTo>
                  <a:pt x="774953" y="3002915"/>
                </a:lnTo>
                <a:lnTo>
                  <a:pt x="816609" y="2984373"/>
                </a:lnTo>
                <a:lnTo>
                  <a:pt x="857757" y="2964941"/>
                </a:lnTo>
                <a:lnTo>
                  <a:pt x="898398" y="2944495"/>
                </a:lnTo>
                <a:lnTo>
                  <a:pt x="938529" y="2923286"/>
                </a:lnTo>
                <a:lnTo>
                  <a:pt x="978153" y="2901188"/>
                </a:lnTo>
                <a:lnTo>
                  <a:pt x="1017143" y="2878074"/>
                </a:lnTo>
                <a:lnTo>
                  <a:pt x="1055497" y="2854198"/>
                </a:lnTo>
                <a:lnTo>
                  <a:pt x="1093343" y="2829433"/>
                </a:lnTo>
                <a:lnTo>
                  <a:pt x="1130427" y="2803779"/>
                </a:lnTo>
                <a:lnTo>
                  <a:pt x="1167002" y="2777363"/>
                </a:lnTo>
                <a:lnTo>
                  <a:pt x="1202944" y="2750185"/>
                </a:lnTo>
                <a:lnTo>
                  <a:pt x="1238250" y="2722117"/>
                </a:lnTo>
                <a:lnTo>
                  <a:pt x="1272921" y="2693289"/>
                </a:lnTo>
                <a:lnTo>
                  <a:pt x="1306829" y="2663698"/>
                </a:lnTo>
                <a:lnTo>
                  <a:pt x="1340103" y="2633345"/>
                </a:lnTo>
                <a:lnTo>
                  <a:pt x="1372616" y="2602357"/>
                </a:lnTo>
                <a:lnTo>
                  <a:pt x="1404493" y="2570479"/>
                </a:lnTo>
                <a:lnTo>
                  <a:pt x="1435480" y="2537967"/>
                </a:lnTo>
                <a:lnTo>
                  <a:pt x="1465833" y="2504694"/>
                </a:lnTo>
                <a:lnTo>
                  <a:pt x="1495425" y="2470785"/>
                </a:lnTo>
                <a:lnTo>
                  <a:pt x="1524253" y="2436114"/>
                </a:lnTo>
                <a:lnTo>
                  <a:pt x="1552321" y="2400808"/>
                </a:lnTo>
                <a:lnTo>
                  <a:pt x="1579499" y="2364866"/>
                </a:lnTo>
                <a:lnTo>
                  <a:pt x="1605915" y="2328291"/>
                </a:lnTo>
                <a:lnTo>
                  <a:pt x="1631569" y="2291207"/>
                </a:lnTo>
                <a:lnTo>
                  <a:pt x="1656333" y="2253361"/>
                </a:lnTo>
                <a:lnTo>
                  <a:pt x="1680209" y="2215007"/>
                </a:lnTo>
                <a:lnTo>
                  <a:pt x="1703324" y="2176017"/>
                </a:lnTo>
                <a:lnTo>
                  <a:pt x="1725422" y="2136394"/>
                </a:lnTo>
                <a:lnTo>
                  <a:pt x="1746630" y="2096262"/>
                </a:lnTo>
                <a:lnTo>
                  <a:pt x="1767077" y="2055622"/>
                </a:lnTo>
                <a:lnTo>
                  <a:pt x="1786508" y="2014474"/>
                </a:lnTo>
                <a:lnTo>
                  <a:pt x="1805051" y="1972817"/>
                </a:lnTo>
                <a:lnTo>
                  <a:pt x="1822577" y="1930527"/>
                </a:lnTo>
                <a:lnTo>
                  <a:pt x="1839214" y="1887854"/>
                </a:lnTo>
                <a:lnTo>
                  <a:pt x="1854834" y="1844675"/>
                </a:lnTo>
                <a:lnTo>
                  <a:pt x="1869440" y="1801114"/>
                </a:lnTo>
                <a:lnTo>
                  <a:pt x="1883028" y="1757045"/>
                </a:lnTo>
                <a:lnTo>
                  <a:pt x="1895728" y="1712467"/>
                </a:lnTo>
                <a:lnTo>
                  <a:pt x="1907285" y="1667510"/>
                </a:lnTo>
                <a:lnTo>
                  <a:pt x="1917827" y="1622171"/>
                </a:lnTo>
                <a:lnTo>
                  <a:pt x="1927352" y="1576451"/>
                </a:lnTo>
                <a:lnTo>
                  <a:pt x="1935733" y="1530350"/>
                </a:lnTo>
                <a:lnTo>
                  <a:pt x="1943100" y="1483867"/>
                </a:lnTo>
                <a:lnTo>
                  <a:pt x="1949450" y="1437004"/>
                </a:lnTo>
                <a:lnTo>
                  <a:pt x="1954529" y="1389761"/>
                </a:lnTo>
                <a:lnTo>
                  <a:pt x="1958594" y="1342263"/>
                </a:lnTo>
                <a:lnTo>
                  <a:pt x="1961515" y="1294384"/>
                </a:lnTo>
                <a:lnTo>
                  <a:pt x="1963166" y="1246251"/>
                </a:lnTo>
                <a:lnTo>
                  <a:pt x="1963801" y="1197864"/>
                </a:lnTo>
                <a:lnTo>
                  <a:pt x="1963801" y="0"/>
                </a:lnTo>
                <a:close/>
              </a:path>
            </a:pathLst>
          </a:custGeom>
          <a:solidFill>
            <a:srgbClr val="0068FF"/>
          </a:solidFill>
        </p:spPr>
        <p:txBody>
          <a:bodyPr wrap="square" lIns="0" tIns="0" rIns="0" bIns="0" rtlCol="0"/>
          <a:lstStyle/>
          <a:p>
            <a:endParaRPr/>
          </a:p>
        </p:txBody>
      </p:sp>
      <p:sp>
        <p:nvSpPr>
          <p:cNvPr id="21" name="bg object 21"/>
          <p:cNvSpPr/>
          <p:nvPr/>
        </p:nvSpPr>
        <p:spPr>
          <a:xfrm>
            <a:off x="8264397" y="0"/>
            <a:ext cx="1964055" cy="3161665"/>
          </a:xfrm>
          <a:custGeom>
            <a:avLst/>
            <a:gdLst/>
            <a:ahLst/>
            <a:cxnLst/>
            <a:rect l="l" t="t" r="r" b="b"/>
            <a:pathLst>
              <a:path w="1964054" h="3161665">
                <a:moveTo>
                  <a:pt x="67818" y="0"/>
                </a:moveTo>
                <a:lnTo>
                  <a:pt x="0" y="0"/>
                </a:lnTo>
                <a:lnTo>
                  <a:pt x="0" y="1197864"/>
                </a:lnTo>
                <a:lnTo>
                  <a:pt x="634" y="1246251"/>
                </a:lnTo>
                <a:lnTo>
                  <a:pt x="2285" y="1294384"/>
                </a:lnTo>
                <a:lnTo>
                  <a:pt x="5206" y="1342263"/>
                </a:lnTo>
                <a:lnTo>
                  <a:pt x="9271" y="1389761"/>
                </a:lnTo>
                <a:lnTo>
                  <a:pt x="14350" y="1437004"/>
                </a:lnTo>
                <a:lnTo>
                  <a:pt x="20700" y="1483867"/>
                </a:lnTo>
                <a:lnTo>
                  <a:pt x="28067" y="1530350"/>
                </a:lnTo>
                <a:lnTo>
                  <a:pt x="36449" y="1576451"/>
                </a:lnTo>
                <a:lnTo>
                  <a:pt x="45974" y="1622171"/>
                </a:lnTo>
                <a:lnTo>
                  <a:pt x="56515" y="1667510"/>
                </a:lnTo>
                <a:lnTo>
                  <a:pt x="68072" y="1712467"/>
                </a:lnTo>
                <a:lnTo>
                  <a:pt x="80772" y="1757045"/>
                </a:lnTo>
                <a:lnTo>
                  <a:pt x="94360" y="1801114"/>
                </a:lnTo>
                <a:lnTo>
                  <a:pt x="108966" y="1844675"/>
                </a:lnTo>
                <a:lnTo>
                  <a:pt x="124586" y="1887854"/>
                </a:lnTo>
                <a:lnTo>
                  <a:pt x="141224" y="1930527"/>
                </a:lnTo>
                <a:lnTo>
                  <a:pt x="158750" y="1972817"/>
                </a:lnTo>
                <a:lnTo>
                  <a:pt x="177292" y="2014474"/>
                </a:lnTo>
                <a:lnTo>
                  <a:pt x="196723" y="2055622"/>
                </a:lnTo>
                <a:lnTo>
                  <a:pt x="217170" y="2096262"/>
                </a:lnTo>
                <a:lnTo>
                  <a:pt x="238378" y="2136394"/>
                </a:lnTo>
                <a:lnTo>
                  <a:pt x="260476" y="2176017"/>
                </a:lnTo>
                <a:lnTo>
                  <a:pt x="283591" y="2215007"/>
                </a:lnTo>
                <a:lnTo>
                  <a:pt x="307467" y="2253361"/>
                </a:lnTo>
                <a:lnTo>
                  <a:pt x="332231" y="2291207"/>
                </a:lnTo>
                <a:lnTo>
                  <a:pt x="357885" y="2328291"/>
                </a:lnTo>
                <a:lnTo>
                  <a:pt x="384301" y="2364866"/>
                </a:lnTo>
                <a:lnTo>
                  <a:pt x="411479" y="2400808"/>
                </a:lnTo>
                <a:lnTo>
                  <a:pt x="439547" y="2436114"/>
                </a:lnTo>
                <a:lnTo>
                  <a:pt x="468375" y="2470785"/>
                </a:lnTo>
                <a:lnTo>
                  <a:pt x="497967" y="2504694"/>
                </a:lnTo>
                <a:lnTo>
                  <a:pt x="528320" y="2537967"/>
                </a:lnTo>
                <a:lnTo>
                  <a:pt x="559307" y="2570479"/>
                </a:lnTo>
                <a:lnTo>
                  <a:pt x="591184" y="2602357"/>
                </a:lnTo>
                <a:lnTo>
                  <a:pt x="623697" y="2633345"/>
                </a:lnTo>
                <a:lnTo>
                  <a:pt x="656971" y="2663698"/>
                </a:lnTo>
                <a:lnTo>
                  <a:pt x="690879" y="2693289"/>
                </a:lnTo>
                <a:lnTo>
                  <a:pt x="725551" y="2722117"/>
                </a:lnTo>
                <a:lnTo>
                  <a:pt x="760856" y="2750185"/>
                </a:lnTo>
                <a:lnTo>
                  <a:pt x="796798" y="2777363"/>
                </a:lnTo>
                <a:lnTo>
                  <a:pt x="833247" y="2803779"/>
                </a:lnTo>
                <a:lnTo>
                  <a:pt x="870457" y="2829433"/>
                </a:lnTo>
                <a:lnTo>
                  <a:pt x="908303" y="2854198"/>
                </a:lnTo>
                <a:lnTo>
                  <a:pt x="946657" y="2878074"/>
                </a:lnTo>
                <a:lnTo>
                  <a:pt x="985647" y="2901188"/>
                </a:lnTo>
                <a:lnTo>
                  <a:pt x="1025271" y="2923286"/>
                </a:lnTo>
                <a:lnTo>
                  <a:pt x="1065402" y="2944495"/>
                </a:lnTo>
                <a:lnTo>
                  <a:pt x="1106043" y="2964941"/>
                </a:lnTo>
                <a:lnTo>
                  <a:pt x="1147191" y="2984373"/>
                </a:lnTo>
                <a:lnTo>
                  <a:pt x="1188847" y="3002915"/>
                </a:lnTo>
                <a:lnTo>
                  <a:pt x="1231137" y="3020441"/>
                </a:lnTo>
                <a:lnTo>
                  <a:pt x="1273809" y="3037078"/>
                </a:lnTo>
                <a:lnTo>
                  <a:pt x="1316990" y="3052699"/>
                </a:lnTo>
                <a:lnTo>
                  <a:pt x="1360551" y="3067304"/>
                </a:lnTo>
                <a:lnTo>
                  <a:pt x="1404620" y="3080892"/>
                </a:lnTo>
                <a:lnTo>
                  <a:pt x="1449197" y="3093592"/>
                </a:lnTo>
                <a:lnTo>
                  <a:pt x="1494154" y="3105150"/>
                </a:lnTo>
                <a:lnTo>
                  <a:pt x="1539494" y="3115691"/>
                </a:lnTo>
                <a:lnTo>
                  <a:pt x="1585213" y="3125216"/>
                </a:lnTo>
                <a:lnTo>
                  <a:pt x="1631315" y="3133598"/>
                </a:lnTo>
                <a:lnTo>
                  <a:pt x="1677797" y="3140964"/>
                </a:lnTo>
                <a:lnTo>
                  <a:pt x="1724659" y="3147314"/>
                </a:lnTo>
                <a:lnTo>
                  <a:pt x="1771903" y="3152394"/>
                </a:lnTo>
                <a:lnTo>
                  <a:pt x="1819402" y="3156458"/>
                </a:lnTo>
                <a:lnTo>
                  <a:pt x="1867280" y="3159379"/>
                </a:lnTo>
                <a:lnTo>
                  <a:pt x="1915413" y="3161029"/>
                </a:lnTo>
                <a:lnTo>
                  <a:pt x="1963801" y="3161665"/>
                </a:lnTo>
                <a:lnTo>
                  <a:pt x="1963801" y="1960372"/>
                </a:lnTo>
                <a:lnTo>
                  <a:pt x="1963166" y="1911350"/>
                </a:lnTo>
                <a:lnTo>
                  <a:pt x="1961387" y="1862582"/>
                </a:lnTo>
                <a:lnTo>
                  <a:pt x="1958467" y="1814067"/>
                </a:lnTo>
                <a:lnTo>
                  <a:pt x="1954276" y="1765935"/>
                </a:lnTo>
                <a:lnTo>
                  <a:pt x="1949069" y="1718183"/>
                </a:lnTo>
                <a:lnTo>
                  <a:pt x="1942592" y="1670812"/>
                </a:lnTo>
                <a:lnTo>
                  <a:pt x="1935099" y="1623695"/>
                </a:lnTo>
                <a:lnTo>
                  <a:pt x="1926335" y="1576959"/>
                </a:lnTo>
                <a:lnTo>
                  <a:pt x="1916683" y="1530730"/>
                </a:lnTo>
                <a:lnTo>
                  <a:pt x="1905761" y="1484757"/>
                </a:lnTo>
                <a:lnTo>
                  <a:pt x="1893951" y="1439290"/>
                </a:lnTo>
                <a:lnTo>
                  <a:pt x="1880997" y="1394333"/>
                </a:lnTo>
                <a:lnTo>
                  <a:pt x="1867027" y="1349755"/>
                </a:lnTo>
                <a:lnTo>
                  <a:pt x="1852041" y="1305560"/>
                </a:lnTo>
                <a:lnTo>
                  <a:pt x="1835911" y="1261999"/>
                </a:lnTo>
                <a:lnTo>
                  <a:pt x="1818894" y="1218819"/>
                </a:lnTo>
                <a:lnTo>
                  <a:pt x="1800986" y="1176147"/>
                </a:lnTo>
                <a:lnTo>
                  <a:pt x="1781936" y="1133983"/>
                </a:lnTo>
                <a:lnTo>
                  <a:pt x="1761998" y="1092453"/>
                </a:lnTo>
                <a:lnTo>
                  <a:pt x="1741170" y="1051433"/>
                </a:lnTo>
                <a:lnTo>
                  <a:pt x="1719452" y="1010920"/>
                </a:lnTo>
                <a:lnTo>
                  <a:pt x="1696720" y="971041"/>
                </a:lnTo>
                <a:lnTo>
                  <a:pt x="1673098" y="931672"/>
                </a:lnTo>
                <a:lnTo>
                  <a:pt x="1648586" y="892937"/>
                </a:lnTo>
                <a:lnTo>
                  <a:pt x="1623313" y="854837"/>
                </a:lnTo>
                <a:lnTo>
                  <a:pt x="1597025" y="817372"/>
                </a:lnTo>
                <a:lnTo>
                  <a:pt x="1569974" y="780541"/>
                </a:lnTo>
                <a:lnTo>
                  <a:pt x="1542160" y="744347"/>
                </a:lnTo>
                <a:lnTo>
                  <a:pt x="1513458" y="708913"/>
                </a:lnTo>
                <a:lnTo>
                  <a:pt x="1483868" y="674115"/>
                </a:lnTo>
                <a:lnTo>
                  <a:pt x="1453642" y="639952"/>
                </a:lnTo>
                <a:lnTo>
                  <a:pt x="1422527" y="606551"/>
                </a:lnTo>
                <a:lnTo>
                  <a:pt x="1390777" y="573913"/>
                </a:lnTo>
                <a:lnTo>
                  <a:pt x="1358137" y="542036"/>
                </a:lnTo>
                <a:lnTo>
                  <a:pt x="1324863" y="510794"/>
                </a:lnTo>
                <a:lnTo>
                  <a:pt x="1290827" y="480440"/>
                </a:lnTo>
                <a:lnTo>
                  <a:pt x="1256156" y="450850"/>
                </a:lnTo>
                <a:lnTo>
                  <a:pt x="1220724" y="422021"/>
                </a:lnTo>
                <a:lnTo>
                  <a:pt x="1184655" y="394080"/>
                </a:lnTo>
                <a:lnTo>
                  <a:pt x="1147952" y="366902"/>
                </a:lnTo>
                <a:lnTo>
                  <a:pt x="1110615" y="340614"/>
                </a:lnTo>
                <a:lnTo>
                  <a:pt x="1072515" y="315086"/>
                </a:lnTo>
                <a:lnTo>
                  <a:pt x="1033906" y="290449"/>
                </a:lnTo>
                <a:lnTo>
                  <a:pt x="994663" y="266826"/>
                </a:lnTo>
                <a:lnTo>
                  <a:pt x="954785" y="243967"/>
                </a:lnTo>
                <a:lnTo>
                  <a:pt x="914400" y="221996"/>
                </a:lnTo>
                <a:lnTo>
                  <a:pt x="873505" y="201041"/>
                </a:lnTo>
                <a:lnTo>
                  <a:pt x="831976" y="180975"/>
                </a:lnTo>
                <a:lnTo>
                  <a:pt x="789812" y="161925"/>
                </a:lnTo>
                <a:lnTo>
                  <a:pt x="747268" y="143764"/>
                </a:lnTo>
                <a:lnTo>
                  <a:pt x="704215" y="126619"/>
                </a:lnTo>
                <a:lnTo>
                  <a:pt x="660653" y="110490"/>
                </a:lnTo>
                <a:lnTo>
                  <a:pt x="616584" y="95376"/>
                </a:lnTo>
                <a:lnTo>
                  <a:pt x="572007" y="81279"/>
                </a:lnTo>
                <a:lnTo>
                  <a:pt x="527050" y="68072"/>
                </a:lnTo>
                <a:lnTo>
                  <a:pt x="481710" y="56133"/>
                </a:lnTo>
                <a:lnTo>
                  <a:pt x="435863" y="45084"/>
                </a:lnTo>
                <a:lnTo>
                  <a:pt x="389635" y="35178"/>
                </a:lnTo>
                <a:lnTo>
                  <a:pt x="342900" y="26416"/>
                </a:lnTo>
                <a:lnTo>
                  <a:pt x="295909" y="18796"/>
                </a:lnTo>
                <a:lnTo>
                  <a:pt x="248538" y="12192"/>
                </a:lnTo>
                <a:lnTo>
                  <a:pt x="200786" y="6730"/>
                </a:lnTo>
                <a:lnTo>
                  <a:pt x="67818" y="0"/>
                </a:lnTo>
                <a:close/>
              </a:path>
            </a:pathLst>
          </a:custGeom>
          <a:solidFill>
            <a:srgbClr val="44526A"/>
          </a:solidFill>
        </p:spPr>
        <p:txBody>
          <a:bodyPr wrap="square" lIns="0" tIns="0" rIns="0" bIns="0" rtlCol="0"/>
          <a:lstStyle/>
          <a:p>
            <a:endParaRPr/>
          </a:p>
        </p:txBody>
      </p:sp>
      <p:sp>
        <p:nvSpPr>
          <p:cNvPr id="22" name="bg object 22"/>
          <p:cNvSpPr/>
          <p:nvPr/>
        </p:nvSpPr>
        <p:spPr>
          <a:xfrm>
            <a:off x="0" y="0"/>
            <a:ext cx="1167765" cy="1167765"/>
          </a:xfrm>
          <a:custGeom>
            <a:avLst/>
            <a:gdLst/>
            <a:ahLst/>
            <a:cxnLst/>
            <a:rect l="l" t="t" r="r" b="b"/>
            <a:pathLst>
              <a:path w="1167765" h="1167765">
                <a:moveTo>
                  <a:pt x="1167498" y="0"/>
                </a:moveTo>
                <a:lnTo>
                  <a:pt x="0" y="0"/>
                </a:lnTo>
                <a:lnTo>
                  <a:pt x="0" y="1167511"/>
                </a:lnTo>
                <a:lnTo>
                  <a:pt x="48124" y="1166495"/>
                </a:lnTo>
                <a:lnTo>
                  <a:pt x="95752" y="1163701"/>
                </a:lnTo>
                <a:lnTo>
                  <a:pt x="142849" y="1158875"/>
                </a:lnTo>
                <a:lnTo>
                  <a:pt x="189369" y="1152271"/>
                </a:lnTo>
                <a:lnTo>
                  <a:pt x="235292" y="1143762"/>
                </a:lnTo>
                <a:lnTo>
                  <a:pt x="280568" y="1133602"/>
                </a:lnTo>
                <a:lnTo>
                  <a:pt x="325145" y="1121664"/>
                </a:lnTo>
                <a:lnTo>
                  <a:pt x="369023" y="1107948"/>
                </a:lnTo>
                <a:lnTo>
                  <a:pt x="412127" y="1092708"/>
                </a:lnTo>
                <a:lnTo>
                  <a:pt x="454444" y="1075816"/>
                </a:lnTo>
                <a:lnTo>
                  <a:pt x="495922" y="1057275"/>
                </a:lnTo>
                <a:lnTo>
                  <a:pt x="536536" y="1037209"/>
                </a:lnTo>
                <a:lnTo>
                  <a:pt x="576237" y="1015619"/>
                </a:lnTo>
                <a:lnTo>
                  <a:pt x="614984" y="992632"/>
                </a:lnTo>
                <a:lnTo>
                  <a:pt x="652754" y="968121"/>
                </a:lnTo>
                <a:lnTo>
                  <a:pt x="689508" y="942213"/>
                </a:lnTo>
                <a:lnTo>
                  <a:pt x="725195" y="915035"/>
                </a:lnTo>
                <a:lnTo>
                  <a:pt x="759790" y="886460"/>
                </a:lnTo>
                <a:lnTo>
                  <a:pt x="793254" y="856614"/>
                </a:lnTo>
                <a:lnTo>
                  <a:pt x="825550" y="825500"/>
                </a:lnTo>
                <a:lnTo>
                  <a:pt x="856627" y="793241"/>
                </a:lnTo>
                <a:lnTo>
                  <a:pt x="886460" y="759840"/>
                </a:lnTo>
                <a:lnTo>
                  <a:pt x="915009" y="725170"/>
                </a:lnTo>
                <a:lnTo>
                  <a:pt x="942238" y="689483"/>
                </a:lnTo>
                <a:lnTo>
                  <a:pt x="968108" y="652779"/>
                </a:lnTo>
                <a:lnTo>
                  <a:pt x="992581" y="614934"/>
                </a:lnTo>
                <a:lnTo>
                  <a:pt x="1015619" y="576199"/>
                </a:lnTo>
                <a:lnTo>
                  <a:pt x="1037183" y="536575"/>
                </a:lnTo>
                <a:lnTo>
                  <a:pt x="1057236" y="495935"/>
                </a:lnTo>
                <a:lnTo>
                  <a:pt x="1075753" y="454405"/>
                </a:lnTo>
                <a:lnTo>
                  <a:pt x="1092669" y="412114"/>
                </a:lnTo>
                <a:lnTo>
                  <a:pt x="1107973" y="369062"/>
                </a:lnTo>
                <a:lnTo>
                  <a:pt x="1121625" y="325120"/>
                </a:lnTo>
                <a:lnTo>
                  <a:pt x="1133563" y="280543"/>
                </a:lnTo>
                <a:lnTo>
                  <a:pt x="1143774" y="235330"/>
                </a:lnTo>
                <a:lnTo>
                  <a:pt x="1152220" y="189356"/>
                </a:lnTo>
                <a:lnTo>
                  <a:pt x="1158849" y="142875"/>
                </a:lnTo>
                <a:lnTo>
                  <a:pt x="1163624" y="95757"/>
                </a:lnTo>
                <a:lnTo>
                  <a:pt x="1166520" y="48132"/>
                </a:lnTo>
                <a:lnTo>
                  <a:pt x="1167498" y="0"/>
                </a:lnTo>
                <a:close/>
              </a:path>
            </a:pathLst>
          </a:custGeom>
          <a:solidFill>
            <a:srgbClr val="616F83"/>
          </a:solidFill>
        </p:spPr>
        <p:txBody>
          <a:bodyPr wrap="square" lIns="0" tIns="0" rIns="0" bIns="0" rtlCol="0"/>
          <a:lstStyle/>
          <a:p>
            <a:endParaRPr/>
          </a:p>
        </p:txBody>
      </p:sp>
      <p:sp>
        <p:nvSpPr>
          <p:cNvPr id="23" name="bg object 23"/>
          <p:cNvSpPr/>
          <p:nvPr/>
        </p:nvSpPr>
        <p:spPr>
          <a:xfrm>
            <a:off x="11024489" y="4580763"/>
            <a:ext cx="1167765" cy="2277745"/>
          </a:xfrm>
          <a:custGeom>
            <a:avLst/>
            <a:gdLst/>
            <a:ahLst/>
            <a:cxnLst/>
            <a:rect l="l" t="t" r="r" b="b"/>
            <a:pathLst>
              <a:path w="1167765" h="2277745">
                <a:moveTo>
                  <a:pt x="1167510" y="0"/>
                </a:moveTo>
                <a:lnTo>
                  <a:pt x="1048130" y="6095"/>
                </a:lnTo>
                <a:lnTo>
                  <a:pt x="1000632" y="11937"/>
                </a:lnTo>
                <a:lnTo>
                  <a:pt x="953896" y="19685"/>
                </a:lnTo>
                <a:lnTo>
                  <a:pt x="907668" y="29337"/>
                </a:lnTo>
                <a:lnTo>
                  <a:pt x="862202" y="40767"/>
                </a:lnTo>
                <a:lnTo>
                  <a:pt x="817371" y="53975"/>
                </a:lnTo>
                <a:lnTo>
                  <a:pt x="773302" y="68961"/>
                </a:lnTo>
                <a:lnTo>
                  <a:pt x="730122" y="85598"/>
                </a:lnTo>
                <a:lnTo>
                  <a:pt x="687704" y="103886"/>
                </a:lnTo>
                <a:lnTo>
                  <a:pt x="646302" y="123825"/>
                </a:lnTo>
                <a:lnTo>
                  <a:pt x="605662" y="145287"/>
                </a:lnTo>
                <a:lnTo>
                  <a:pt x="566038" y="168401"/>
                </a:lnTo>
                <a:lnTo>
                  <a:pt x="527430" y="193039"/>
                </a:lnTo>
                <a:lnTo>
                  <a:pt x="489838" y="219075"/>
                </a:lnTo>
                <a:lnTo>
                  <a:pt x="453262" y="246506"/>
                </a:lnTo>
                <a:lnTo>
                  <a:pt x="417956" y="275336"/>
                </a:lnTo>
                <a:lnTo>
                  <a:pt x="383666" y="305562"/>
                </a:lnTo>
                <a:lnTo>
                  <a:pt x="350646" y="337057"/>
                </a:lnTo>
                <a:lnTo>
                  <a:pt x="318769" y="369824"/>
                </a:lnTo>
                <a:lnTo>
                  <a:pt x="288162" y="403732"/>
                </a:lnTo>
                <a:lnTo>
                  <a:pt x="258952" y="438912"/>
                </a:lnTo>
                <a:lnTo>
                  <a:pt x="231012" y="475234"/>
                </a:lnTo>
                <a:lnTo>
                  <a:pt x="204596" y="512699"/>
                </a:lnTo>
                <a:lnTo>
                  <a:pt x="179450" y="551180"/>
                </a:lnTo>
                <a:lnTo>
                  <a:pt x="155828" y="590676"/>
                </a:lnTo>
                <a:lnTo>
                  <a:pt x="133730" y="631189"/>
                </a:lnTo>
                <a:lnTo>
                  <a:pt x="113156" y="672719"/>
                </a:lnTo>
                <a:lnTo>
                  <a:pt x="94106" y="715137"/>
                </a:lnTo>
                <a:lnTo>
                  <a:pt x="76834" y="758317"/>
                </a:lnTo>
                <a:lnTo>
                  <a:pt x="61086" y="802386"/>
                </a:lnTo>
                <a:lnTo>
                  <a:pt x="47116" y="847344"/>
                </a:lnTo>
                <a:lnTo>
                  <a:pt x="34797" y="892937"/>
                </a:lnTo>
                <a:lnTo>
                  <a:pt x="24383" y="939292"/>
                </a:lnTo>
                <a:lnTo>
                  <a:pt x="15747" y="986282"/>
                </a:lnTo>
                <a:lnTo>
                  <a:pt x="8889" y="1033932"/>
                </a:lnTo>
                <a:lnTo>
                  <a:pt x="3936" y="1082179"/>
                </a:lnTo>
                <a:lnTo>
                  <a:pt x="1015" y="1130973"/>
                </a:lnTo>
                <a:lnTo>
                  <a:pt x="0" y="1180287"/>
                </a:lnTo>
                <a:lnTo>
                  <a:pt x="0" y="2277235"/>
                </a:lnTo>
                <a:lnTo>
                  <a:pt x="1167510" y="2277235"/>
                </a:lnTo>
                <a:lnTo>
                  <a:pt x="1167510" y="0"/>
                </a:lnTo>
                <a:close/>
              </a:path>
            </a:pathLst>
          </a:custGeom>
          <a:solidFill>
            <a:srgbClr val="0068FF"/>
          </a:solidFill>
        </p:spPr>
        <p:txBody>
          <a:bodyPr wrap="square" lIns="0" tIns="0" rIns="0" bIns="0" rtlCol="0"/>
          <a:lstStyle/>
          <a:p>
            <a:endParaRPr/>
          </a:p>
        </p:txBody>
      </p:sp>
      <p:sp>
        <p:nvSpPr>
          <p:cNvPr id="2" name="Holder 2"/>
          <p:cNvSpPr>
            <a:spLocks noGrp="1"/>
          </p:cNvSpPr>
          <p:nvPr>
            <p:ph type="ctrTitle"/>
          </p:nvPr>
        </p:nvSpPr>
        <p:spPr>
          <a:xfrm>
            <a:off x="401523" y="2300681"/>
            <a:ext cx="7534909" cy="16770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80881" y="0"/>
            <a:ext cx="3611245" cy="3611245"/>
          </a:xfrm>
          <a:custGeom>
            <a:avLst/>
            <a:gdLst/>
            <a:ahLst/>
            <a:cxnLst/>
            <a:rect l="l" t="t" r="r" b="b"/>
            <a:pathLst>
              <a:path w="3611245" h="3611245">
                <a:moveTo>
                  <a:pt x="3611118" y="0"/>
                </a:moveTo>
                <a:lnTo>
                  <a:pt x="0" y="0"/>
                </a:lnTo>
                <a:lnTo>
                  <a:pt x="48133" y="253"/>
                </a:lnTo>
                <a:lnTo>
                  <a:pt x="96139" y="1270"/>
                </a:lnTo>
                <a:lnTo>
                  <a:pt x="144018" y="2794"/>
                </a:lnTo>
                <a:lnTo>
                  <a:pt x="191770" y="4952"/>
                </a:lnTo>
                <a:lnTo>
                  <a:pt x="239395" y="7747"/>
                </a:lnTo>
                <a:lnTo>
                  <a:pt x="286766" y="11175"/>
                </a:lnTo>
                <a:lnTo>
                  <a:pt x="333883" y="15240"/>
                </a:lnTo>
                <a:lnTo>
                  <a:pt x="381000" y="19811"/>
                </a:lnTo>
                <a:lnTo>
                  <a:pt x="427863" y="25019"/>
                </a:lnTo>
                <a:lnTo>
                  <a:pt x="474472" y="30860"/>
                </a:lnTo>
                <a:lnTo>
                  <a:pt x="520953" y="37338"/>
                </a:lnTo>
                <a:lnTo>
                  <a:pt x="567309" y="44323"/>
                </a:lnTo>
                <a:lnTo>
                  <a:pt x="613410" y="51943"/>
                </a:lnTo>
                <a:lnTo>
                  <a:pt x="659257" y="60071"/>
                </a:lnTo>
                <a:lnTo>
                  <a:pt x="704976" y="68833"/>
                </a:lnTo>
                <a:lnTo>
                  <a:pt x="750443" y="78104"/>
                </a:lnTo>
                <a:lnTo>
                  <a:pt x="795782" y="88010"/>
                </a:lnTo>
                <a:lnTo>
                  <a:pt x="840867" y="98425"/>
                </a:lnTo>
                <a:lnTo>
                  <a:pt x="885698" y="109474"/>
                </a:lnTo>
                <a:lnTo>
                  <a:pt x="930401" y="121030"/>
                </a:lnTo>
                <a:lnTo>
                  <a:pt x="974725" y="133096"/>
                </a:lnTo>
                <a:lnTo>
                  <a:pt x="1018921" y="145796"/>
                </a:lnTo>
                <a:lnTo>
                  <a:pt x="1062863" y="159003"/>
                </a:lnTo>
                <a:lnTo>
                  <a:pt x="1106551" y="172720"/>
                </a:lnTo>
                <a:lnTo>
                  <a:pt x="1150112" y="186944"/>
                </a:lnTo>
                <a:lnTo>
                  <a:pt x="1193292" y="201802"/>
                </a:lnTo>
                <a:lnTo>
                  <a:pt x="1236345" y="217170"/>
                </a:lnTo>
                <a:lnTo>
                  <a:pt x="1279017" y="233045"/>
                </a:lnTo>
                <a:lnTo>
                  <a:pt x="1321435" y="249427"/>
                </a:lnTo>
                <a:lnTo>
                  <a:pt x="1363726" y="266319"/>
                </a:lnTo>
                <a:lnTo>
                  <a:pt x="1405636" y="283718"/>
                </a:lnTo>
                <a:lnTo>
                  <a:pt x="1447292" y="301751"/>
                </a:lnTo>
                <a:lnTo>
                  <a:pt x="1488694" y="320167"/>
                </a:lnTo>
                <a:lnTo>
                  <a:pt x="1529842" y="339090"/>
                </a:lnTo>
                <a:lnTo>
                  <a:pt x="1570736" y="358521"/>
                </a:lnTo>
                <a:lnTo>
                  <a:pt x="1611249" y="378460"/>
                </a:lnTo>
                <a:lnTo>
                  <a:pt x="1651508" y="398907"/>
                </a:lnTo>
                <a:lnTo>
                  <a:pt x="1691513" y="419862"/>
                </a:lnTo>
                <a:lnTo>
                  <a:pt x="1731137" y="441198"/>
                </a:lnTo>
                <a:lnTo>
                  <a:pt x="1770634" y="463169"/>
                </a:lnTo>
                <a:lnTo>
                  <a:pt x="1809623" y="485521"/>
                </a:lnTo>
                <a:lnTo>
                  <a:pt x="1848485" y="508253"/>
                </a:lnTo>
                <a:lnTo>
                  <a:pt x="1886839" y="531622"/>
                </a:lnTo>
                <a:lnTo>
                  <a:pt x="1925066" y="555371"/>
                </a:lnTo>
                <a:lnTo>
                  <a:pt x="1962912" y="579501"/>
                </a:lnTo>
                <a:lnTo>
                  <a:pt x="2000377" y="604265"/>
                </a:lnTo>
                <a:lnTo>
                  <a:pt x="2037588" y="629285"/>
                </a:lnTo>
                <a:lnTo>
                  <a:pt x="2074418" y="654938"/>
                </a:lnTo>
                <a:lnTo>
                  <a:pt x="2110994" y="680847"/>
                </a:lnTo>
                <a:lnTo>
                  <a:pt x="2147189" y="707389"/>
                </a:lnTo>
                <a:lnTo>
                  <a:pt x="2183003" y="734187"/>
                </a:lnTo>
                <a:lnTo>
                  <a:pt x="2218436" y="761619"/>
                </a:lnTo>
                <a:lnTo>
                  <a:pt x="2253615" y="789304"/>
                </a:lnTo>
                <a:lnTo>
                  <a:pt x="2288413" y="817499"/>
                </a:lnTo>
                <a:lnTo>
                  <a:pt x="2322829" y="846074"/>
                </a:lnTo>
                <a:lnTo>
                  <a:pt x="2356866" y="875029"/>
                </a:lnTo>
                <a:lnTo>
                  <a:pt x="2390521" y="904494"/>
                </a:lnTo>
                <a:lnTo>
                  <a:pt x="2423922" y="934338"/>
                </a:lnTo>
                <a:lnTo>
                  <a:pt x="2456815" y="964564"/>
                </a:lnTo>
                <a:lnTo>
                  <a:pt x="2489454" y="995172"/>
                </a:lnTo>
                <a:lnTo>
                  <a:pt x="2521585" y="1026287"/>
                </a:lnTo>
                <a:lnTo>
                  <a:pt x="2553462" y="1057655"/>
                </a:lnTo>
                <a:lnTo>
                  <a:pt x="2584831" y="1089405"/>
                </a:lnTo>
                <a:lnTo>
                  <a:pt x="2615946" y="1121664"/>
                </a:lnTo>
                <a:lnTo>
                  <a:pt x="2646553" y="1154302"/>
                </a:lnTo>
                <a:lnTo>
                  <a:pt x="2676779" y="1187196"/>
                </a:lnTo>
                <a:lnTo>
                  <a:pt x="2706624" y="1220597"/>
                </a:lnTo>
                <a:lnTo>
                  <a:pt x="2736088" y="1254252"/>
                </a:lnTo>
                <a:lnTo>
                  <a:pt x="2765044" y="1288288"/>
                </a:lnTo>
                <a:lnTo>
                  <a:pt x="2793619" y="1322704"/>
                </a:lnTo>
                <a:lnTo>
                  <a:pt x="2821813" y="1357502"/>
                </a:lnTo>
                <a:lnTo>
                  <a:pt x="2849499" y="1392682"/>
                </a:lnTo>
                <a:lnTo>
                  <a:pt x="2876931" y="1428114"/>
                </a:lnTo>
                <a:lnTo>
                  <a:pt x="2903728" y="1463928"/>
                </a:lnTo>
                <a:lnTo>
                  <a:pt x="2930271" y="1500124"/>
                </a:lnTo>
                <a:lnTo>
                  <a:pt x="2956179" y="1536700"/>
                </a:lnTo>
                <a:lnTo>
                  <a:pt x="2981833" y="1573529"/>
                </a:lnTo>
                <a:lnTo>
                  <a:pt x="3006852" y="1610740"/>
                </a:lnTo>
                <a:lnTo>
                  <a:pt x="3031617" y="1648205"/>
                </a:lnTo>
                <a:lnTo>
                  <a:pt x="3055747" y="1686052"/>
                </a:lnTo>
                <a:lnTo>
                  <a:pt x="3079496" y="1724152"/>
                </a:lnTo>
                <a:lnTo>
                  <a:pt x="3102864" y="1762633"/>
                </a:lnTo>
                <a:lnTo>
                  <a:pt x="3125597" y="1801495"/>
                </a:lnTo>
                <a:lnTo>
                  <a:pt x="3147949" y="1840484"/>
                </a:lnTo>
                <a:lnTo>
                  <a:pt x="3169920" y="1879980"/>
                </a:lnTo>
                <a:lnTo>
                  <a:pt x="3191256" y="1919604"/>
                </a:lnTo>
                <a:lnTo>
                  <a:pt x="3212211" y="1959610"/>
                </a:lnTo>
                <a:lnTo>
                  <a:pt x="3232658" y="1999869"/>
                </a:lnTo>
                <a:lnTo>
                  <a:pt x="3252597" y="2040382"/>
                </a:lnTo>
                <a:lnTo>
                  <a:pt x="3272028" y="2081276"/>
                </a:lnTo>
                <a:lnTo>
                  <a:pt x="3290951" y="2122424"/>
                </a:lnTo>
                <a:lnTo>
                  <a:pt x="3309366" y="2163826"/>
                </a:lnTo>
                <a:lnTo>
                  <a:pt x="3327400" y="2205482"/>
                </a:lnTo>
                <a:lnTo>
                  <a:pt x="3344799" y="2247391"/>
                </a:lnTo>
                <a:lnTo>
                  <a:pt x="3361690" y="2289683"/>
                </a:lnTo>
                <a:lnTo>
                  <a:pt x="3378073" y="2332101"/>
                </a:lnTo>
                <a:lnTo>
                  <a:pt x="3393948" y="2374773"/>
                </a:lnTo>
                <a:lnTo>
                  <a:pt x="3409315" y="2417826"/>
                </a:lnTo>
                <a:lnTo>
                  <a:pt x="3424174" y="2461005"/>
                </a:lnTo>
                <a:lnTo>
                  <a:pt x="3438398" y="2504566"/>
                </a:lnTo>
                <a:lnTo>
                  <a:pt x="3452114" y="2548254"/>
                </a:lnTo>
                <a:lnTo>
                  <a:pt x="3465322" y="2592197"/>
                </a:lnTo>
                <a:lnTo>
                  <a:pt x="3478022" y="2636392"/>
                </a:lnTo>
                <a:lnTo>
                  <a:pt x="3490087" y="2680716"/>
                </a:lnTo>
                <a:lnTo>
                  <a:pt x="3501644" y="2725420"/>
                </a:lnTo>
                <a:lnTo>
                  <a:pt x="3512693" y="2770251"/>
                </a:lnTo>
                <a:lnTo>
                  <a:pt x="3523107" y="2815336"/>
                </a:lnTo>
                <a:lnTo>
                  <a:pt x="3533013" y="2860675"/>
                </a:lnTo>
                <a:lnTo>
                  <a:pt x="3542284" y="2906141"/>
                </a:lnTo>
                <a:lnTo>
                  <a:pt x="3551047" y="2951861"/>
                </a:lnTo>
                <a:lnTo>
                  <a:pt x="3559175" y="2997708"/>
                </a:lnTo>
                <a:lnTo>
                  <a:pt x="3566795" y="3043809"/>
                </a:lnTo>
                <a:lnTo>
                  <a:pt x="3573779" y="3090164"/>
                </a:lnTo>
                <a:lnTo>
                  <a:pt x="3580257" y="3136646"/>
                </a:lnTo>
                <a:lnTo>
                  <a:pt x="3586099" y="3183254"/>
                </a:lnTo>
                <a:lnTo>
                  <a:pt x="3591306" y="3230117"/>
                </a:lnTo>
                <a:lnTo>
                  <a:pt x="3595878" y="3277235"/>
                </a:lnTo>
                <a:lnTo>
                  <a:pt x="3599942" y="3324352"/>
                </a:lnTo>
                <a:lnTo>
                  <a:pt x="3603371" y="3371723"/>
                </a:lnTo>
                <a:lnTo>
                  <a:pt x="3606165" y="3419348"/>
                </a:lnTo>
                <a:lnTo>
                  <a:pt x="3608324" y="3467100"/>
                </a:lnTo>
                <a:lnTo>
                  <a:pt x="3609848" y="3514852"/>
                </a:lnTo>
                <a:lnTo>
                  <a:pt x="3610864" y="3562985"/>
                </a:lnTo>
                <a:lnTo>
                  <a:pt x="3611118" y="3611118"/>
                </a:lnTo>
                <a:lnTo>
                  <a:pt x="3611118" y="0"/>
                </a:lnTo>
                <a:close/>
              </a:path>
            </a:pathLst>
          </a:custGeom>
          <a:solidFill>
            <a:srgbClr val="0068FF"/>
          </a:solidFill>
        </p:spPr>
        <p:txBody>
          <a:bodyPr wrap="square" lIns="0" tIns="0" rIns="0" bIns="0" rtlCol="0"/>
          <a:lstStyle/>
          <a:p>
            <a:endParaRPr/>
          </a:p>
        </p:txBody>
      </p:sp>
      <p:sp>
        <p:nvSpPr>
          <p:cNvPr id="17" name="bg object 17"/>
          <p:cNvSpPr/>
          <p:nvPr/>
        </p:nvSpPr>
        <p:spPr>
          <a:xfrm>
            <a:off x="-2361" y="3246882"/>
            <a:ext cx="4162425" cy="3611245"/>
          </a:xfrm>
          <a:custGeom>
            <a:avLst/>
            <a:gdLst/>
            <a:ahLst/>
            <a:cxnLst/>
            <a:rect l="l" t="t" r="r" b="b"/>
            <a:pathLst>
              <a:path w="4162425" h="3611245">
                <a:moveTo>
                  <a:pt x="0" y="0"/>
                </a:moveTo>
                <a:lnTo>
                  <a:pt x="0" y="3611116"/>
                </a:lnTo>
                <a:lnTo>
                  <a:pt x="3611066" y="3611116"/>
                </a:lnTo>
                <a:lnTo>
                  <a:pt x="3562933" y="3610811"/>
                </a:lnTo>
                <a:lnTo>
                  <a:pt x="3514800" y="3609871"/>
                </a:lnTo>
                <a:lnTo>
                  <a:pt x="3467048" y="3608296"/>
                </a:lnTo>
                <a:lnTo>
                  <a:pt x="3448633" y="3607458"/>
                </a:lnTo>
                <a:lnTo>
                  <a:pt x="3470985" y="3605439"/>
                </a:lnTo>
                <a:lnTo>
                  <a:pt x="3517340" y="3598454"/>
                </a:lnTo>
                <a:lnTo>
                  <a:pt x="3562679" y="3588826"/>
                </a:lnTo>
                <a:lnTo>
                  <a:pt x="3607002" y="3576622"/>
                </a:lnTo>
                <a:lnTo>
                  <a:pt x="3650309" y="3561941"/>
                </a:lnTo>
                <a:lnTo>
                  <a:pt x="3692346" y="3544848"/>
                </a:lnTo>
                <a:lnTo>
                  <a:pt x="3733240" y="3525429"/>
                </a:lnTo>
                <a:lnTo>
                  <a:pt x="3772737" y="3503787"/>
                </a:lnTo>
                <a:lnTo>
                  <a:pt x="3810837" y="3479977"/>
                </a:lnTo>
                <a:lnTo>
                  <a:pt x="3847413" y="3454095"/>
                </a:lnTo>
                <a:lnTo>
                  <a:pt x="3882465" y="3426218"/>
                </a:lnTo>
                <a:lnTo>
                  <a:pt x="3915866" y="3396437"/>
                </a:lnTo>
                <a:lnTo>
                  <a:pt x="3947489" y="3364826"/>
                </a:lnTo>
                <a:lnTo>
                  <a:pt x="3977207" y="3331464"/>
                </a:lnTo>
                <a:lnTo>
                  <a:pt x="4005147" y="3296437"/>
                </a:lnTo>
                <a:lnTo>
                  <a:pt x="4030928" y="3259835"/>
                </a:lnTo>
                <a:lnTo>
                  <a:pt x="4054804" y="3221735"/>
                </a:lnTo>
                <a:lnTo>
                  <a:pt x="4076394" y="3182213"/>
                </a:lnTo>
                <a:lnTo>
                  <a:pt x="4095825" y="3141370"/>
                </a:lnTo>
                <a:lnTo>
                  <a:pt x="4112970" y="3099257"/>
                </a:lnTo>
                <a:lnTo>
                  <a:pt x="4127575" y="3055988"/>
                </a:lnTo>
                <a:lnTo>
                  <a:pt x="4139767" y="3011614"/>
                </a:lnTo>
                <a:lnTo>
                  <a:pt x="4149419" y="2966250"/>
                </a:lnTo>
                <a:lnTo>
                  <a:pt x="4156404" y="2919958"/>
                </a:lnTo>
                <a:lnTo>
                  <a:pt x="4160722" y="2872828"/>
                </a:lnTo>
                <a:lnTo>
                  <a:pt x="4162119" y="2824924"/>
                </a:lnTo>
                <a:lnTo>
                  <a:pt x="4162119" y="2344026"/>
                </a:lnTo>
                <a:lnTo>
                  <a:pt x="4081728" y="2348077"/>
                </a:lnTo>
                <a:lnTo>
                  <a:pt x="4034611" y="2354313"/>
                </a:lnTo>
                <a:lnTo>
                  <a:pt x="3988383" y="2363292"/>
                </a:lnTo>
                <a:lnTo>
                  <a:pt x="3943171" y="2374912"/>
                </a:lnTo>
                <a:lnTo>
                  <a:pt x="3899102" y="2389123"/>
                </a:lnTo>
                <a:lnTo>
                  <a:pt x="3856176" y="2405811"/>
                </a:lnTo>
                <a:lnTo>
                  <a:pt x="3814393" y="2424899"/>
                </a:lnTo>
                <a:lnTo>
                  <a:pt x="3774134" y="2446299"/>
                </a:lnTo>
                <a:lnTo>
                  <a:pt x="3735272" y="2469934"/>
                </a:lnTo>
                <a:lnTo>
                  <a:pt x="3697807" y="2495715"/>
                </a:lnTo>
                <a:lnTo>
                  <a:pt x="3662120" y="2523553"/>
                </a:lnTo>
                <a:lnTo>
                  <a:pt x="3627957" y="2553360"/>
                </a:lnTo>
                <a:lnTo>
                  <a:pt x="3595699" y="2585059"/>
                </a:lnTo>
                <a:lnTo>
                  <a:pt x="3565219" y="2618574"/>
                </a:lnTo>
                <a:lnTo>
                  <a:pt x="3536771" y="2653791"/>
                </a:lnTo>
                <a:lnTo>
                  <a:pt x="3510228" y="2690647"/>
                </a:lnTo>
                <a:lnTo>
                  <a:pt x="3485844" y="2729052"/>
                </a:lnTo>
                <a:lnTo>
                  <a:pt x="3463746" y="2768917"/>
                </a:lnTo>
                <a:lnTo>
                  <a:pt x="3443807" y="2810154"/>
                </a:lnTo>
                <a:lnTo>
                  <a:pt x="3426408" y="2852686"/>
                </a:lnTo>
                <a:lnTo>
                  <a:pt x="3411295" y="2896425"/>
                </a:lnTo>
                <a:lnTo>
                  <a:pt x="3398849" y="2941281"/>
                </a:lnTo>
                <a:lnTo>
                  <a:pt x="3388943" y="2987179"/>
                </a:lnTo>
                <a:lnTo>
                  <a:pt x="3381831" y="3034017"/>
                </a:lnTo>
                <a:lnTo>
                  <a:pt x="3377386" y="3081731"/>
                </a:lnTo>
                <a:lnTo>
                  <a:pt x="3375989" y="3130207"/>
                </a:lnTo>
                <a:lnTo>
                  <a:pt x="3375989" y="3603572"/>
                </a:lnTo>
                <a:lnTo>
                  <a:pt x="3324300" y="3599902"/>
                </a:lnTo>
                <a:lnTo>
                  <a:pt x="3277183" y="3595888"/>
                </a:lnTo>
                <a:lnTo>
                  <a:pt x="3230066" y="3591266"/>
                </a:lnTo>
                <a:lnTo>
                  <a:pt x="3183203" y="3586046"/>
                </a:lnTo>
                <a:lnTo>
                  <a:pt x="3136594" y="3580229"/>
                </a:lnTo>
                <a:lnTo>
                  <a:pt x="3090112" y="3573816"/>
                </a:lnTo>
                <a:lnTo>
                  <a:pt x="3043757" y="3566817"/>
                </a:lnTo>
                <a:lnTo>
                  <a:pt x="2997656" y="3559237"/>
                </a:lnTo>
                <a:lnTo>
                  <a:pt x="2951809" y="3551083"/>
                </a:lnTo>
                <a:lnTo>
                  <a:pt x="2906089" y="3542344"/>
                </a:lnTo>
                <a:lnTo>
                  <a:pt x="2860623" y="3533037"/>
                </a:lnTo>
                <a:lnTo>
                  <a:pt x="2815284" y="3523155"/>
                </a:lnTo>
                <a:lnTo>
                  <a:pt x="2770199" y="3512715"/>
                </a:lnTo>
                <a:lnTo>
                  <a:pt x="2725368" y="3501704"/>
                </a:lnTo>
                <a:lnTo>
                  <a:pt x="2680791" y="3490149"/>
                </a:lnTo>
                <a:lnTo>
                  <a:pt x="2636341" y="3478034"/>
                </a:lnTo>
                <a:lnTo>
                  <a:pt x="2592145" y="3465372"/>
                </a:lnTo>
                <a:lnTo>
                  <a:pt x="2548203" y="3452164"/>
                </a:lnTo>
                <a:lnTo>
                  <a:pt x="2504515" y="3438423"/>
                </a:lnTo>
                <a:lnTo>
                  <a:pt x="2461081" y="3424135"/>
                </a:lnTo>
                <a:lnTo>
                  <a:pt x="2417774" y="3409315"/>
                </a:lnTo>
                <a:lnTo>
                  <a:pt x="2374848" y="3393960"/>
                </a:lnTo>
                <a:lnTo>
                  <a:pt x="2332049" y="3378085"/>
                </a:lnTo>
                <a:lnTo>
                  <a:pt x="2289631" y="3361690"/>
                </a:lnTo>
                <a:lnTo>
                  <a:pt x="2247467" y="3344773"/>
                </a:lnTo>
                <a:lnTo>
                  <a:pt x="2205430" y="3327349"/>
                </a:lnTo>
                <a:lnTo>
                  <a:pt x="2163774" y="3309416"/>
                </a:lnTo>
                <a:lnTo>
                  <a:pt x="2122372" y="3290963"/>
                </a:lnTo>
                <a:lnTo>
                  <a:pt x="2081224" y="3272028"/>
                </a:lnTo>
                <a:lnTo>
                  <a:pt x="2040457" y="3252584"/>
                </a:lnTo>
                <a:lnTo>
                  <a:pt x="1999817" y="3232645"/>
                </a:lnTo>
                <a:lnTo>
                  <a:pt x="1959558" y="3212210"/>
                </a:lnTo>
                <a:lnTo>
                  <a:pt x="1919680" y="3191294"/>
                </a:lnTo>
                <a:lnTo>
                  <a:pt x="1879929" y="3169894"/>
                </a:lnTo>
                <a:lnTo>
                  <a:pt x="1840559" y="3148012"/>
                </a:lnTo>
                <a:lnTo>
                  <a:pt x="1801443" y="3125660"/>
                </a:lnTo>
                <a:lnTo>
                  <a:pt x="1762708" y="3102838"/>
                </a:lnTo>
                <a:lnTo>
                  <a:pt x="1724227" y="3079546"/>
                </a:lnTo>
                <a:lnTo>
                  <a:pt x="1686127" y="3055797"/>
                </a:lnTo>
                <a:lnTo>
                  <a:pt x="1648281" y="3031591"/>
                </a:lnTo>
                <a:lnTo>
                  <a:pt x="1610689" y="3006915"/>
                </a:lnTo>
                <a:lnTo>
                  <a:pt x="1573605" y="2981794"/>
                </a:lnTo>
                <a:lnTo>
                  <a:pt x="1536648" y="2956229"/>
                </a:lnTo>
                <a:lnTo>
                  <a:pt x="1500199" y="2930220"/>
                </a:lnTo>
                <a:lnTo>
                  <a:pt x="1464004" y="2903766"/>
                </a:lnTo>
                <a:lnTo>
                  <a:pt x="1428190" y="2876880"/>
                </a:lnTo>
                <a:lnTo>
                  <a:pt x="1392630" y="2849562"/>
                </a:lnTo>
                <a:lnTo>
                  <a:pt x="1357578" y="2821812"/>
                </a:lnTo>
                <a:lnTo>
                  <a:pt x="1322780" y="2793644"/>
                </a:lnTo>
                <a:lnTo>
                  <a:pt x="1288363" y="2765056"/>
                </a:lnTo>
                <a:lnTo>
                  <a:pt x="1254251" y="2736037"/>
                </a:lnTo>
                <a:lnTo>
                  <a:pt x="1220558" y="2706623"/>
                </a:lnTo>
                <a:lnTo>
                  <a:pt x="1187221" y="2676791"/>
                </a:lnTo>
                <a:lnTo>
                  <a:pt x="1154264" y="2646565"/>
                </a:lnTo>
                <a:lnTo>
                  <a:pt x="1121689" y="2615920"/>
                </a:lnTo>
                <a:lnTo>
                  <a:pt x="1089481" y="2584894"/>
                </a:lnTo>
                <a:lnTo>
                  <a:pt x="1057668" y="2553474"/>
                </a:lnTo>
                <a:lnTo>
                  <a:pt x="1026248" y="2521648"/>
                </a:lnTo>
                <a:lnTo>
                  <a:pt x="995209" y="2489454"/>
                </a:lnTo>
                <a:lnTo>
                  <a:pt x="964577" y="2456878"/>
                </a:lnTo>
                <a:lnTo>
                  <a:pt x="934338" y="2423921"/>
                </a:lnTo>
                <a:lnTo>
                  <a:pt x="904519" y="2390584"/>
                </a:lnTo>
                <a:lnTo>
                  <a:pt x="875093" y="2356878"/>
                </a:lnTo>
                <a:lnTo>
                  <a:pt x="846086" y="2322829"/>
                </a:lnTo>
                <a:lnTo>
                  <a:pt x="817498" y="2288412"/>
                </a:lnTo>
                <a:lnTo>
                  <a:pt x="789317" y="2253615"/>
                </a:lnTo>
                <a:lnTo>
                  <a:pt x="761580" y="2218435"/>
                </a:lnTo>
                <a:lnTo>
                  <a:pt x="734250" y="2183003"/>
                </a:lnTo>
                <a:lnTo>
                  <a:pt x="707364" y="2147189"/>
                </a:lnTo>
                <a:lnTo>
                  <a:pt x="680922" y="2110993"/>
                </a:lnTo>
                <a:lnTo>
                  <a:pt x="654900" y="2074417"/>
                </a:lnTo>
                <a:lnTo>
                  <a:pt x="629335" y="2037587"/>
                </a:lnTo>
                <a:lnTo>
                  <a:pt x="604214" y="2000377"/>
                </a:lnTo>
                <a:lnTo>
                  <a:pt x="579551" y="1962911"/>
                </a:lnTo>
                <a:lnTo>
                  <a:pt x="555332" y="1925065"/>
                </a:lnTo>
                <a:lnTo>
                  <a:pt x="531583" y="1886965"/>
                </a:lnTo>
                <a:lnTo>
                  <a:pt x="508291" y="1848484"/>
                </a:lnTo>
                <a:lnTo>
                  <a:pt x="485469" y="1809622"/>
                </a:lnTo>
                <a:lnTo>
                  <a:pt x="463117" y="1770633"/>
                </a:lnTo>
                <a:lnTo>
                  <a:pt x="441235" y="1731136"/>
                </a:lnTo>
                <a:lnTo>
                  <a:pt x="419836" y="1691512"/>
                </a:lnTo>
                <a:lnTo>
                  <a:pt x="398919" y="1651507"/>
                </a:lnTo>
                <a:lnTo>
                  <a:pt x="378485" y="1611248"/>
                </a:lnTo>
                <a:lnTo>
                  <a:pt x="358546" y="1570735"/>
                </a:lnTo>
                <a:lnTo>
                  <a:pt x="339102" y="1529841"/>
                </a:lnTo>
                <a:lnTo>
                  <a:pt x="320154" y="1488693"/>
                </a:lnTo>
                <a:lnTo>
                  <a:pt x="301713" y="1447291"/>
                </a:lnTo>
                <a:lnTo>
                  <a:pt x="283781" y="1405635"/>
                </a:lnTo>
                <a:lnTo>
                  <a:pt x="266344" y="1363725"/>
                </a:lnTo>
                <a:lnTo>
                  <a:pt x="249427" y="1321434"/>
                </a:lnTo>
                <a:lnTo>
                  <a:pt x="233032" y="1279016"/>
                </a:lnTo>
                <a:lnTo>
                  <a:pt x="217157" y="1236344"/>
                </a:lnTo>
                <a:lnTo>
                  <a:pt x="201815" y="1193291"/>
                </a:lnTo>
                <a:lnTo>
                  <a:pt x="186994" y="1150111"/>
                </a:lnTo>
                <a:lnTo>
                  <a:pt x="172707" y="1106550"/>
                </a:lnTo>
                <a:lnTo>
                  <a:pt x="158952" y="1062862"/>
                </a:lnTo>
                <a:lnTo>
                  <a:pt x="145744" y="1018920"/>
                </a:lnTo>
                <a:lnTo>
                  <a:pt x="133083" y="974724"/>
                </a:lnTo>
                <a:lnTo>
                  <a:pt x="120967" y="930401"/>
                </a:lnTo>
                <a:lnTo>
                  <a:pt x="109410" y="885697"/>
                </a:lnTo>
                <a:lnTo>
                  <a:pt x="98412" y="840866"/>
                </a:lnTo>
                <a:lnTo>
                  <a:pt x="87959" y="795781"/>
                </a:lnTo>
                <a:lnTo>
                  <a:pt x="78079" y="750442"/>
                </a:lnTo>
                <a:lnTo>
                  <a:pt x="68770" y="704976"/>
                </a:lnTo>
                <a:lnTo>
                  <a:pt x="60031" y="659256"/>
                </a:lnTo>
                <a:lnTo>
                  <a:pt x="51879" y="613409"/>
                </a:lnTo>
                <a:lnTo>
                  <a:pt x="44297" y="567308"/>
                </a:lnTo>
                <a:lnTo>
                  <a:pt x="37298" y="520953"/>
                </a:lnTo>
                <a:lnTo>
                  <a:pt x="30886" y="474471"/>
                </a:lnTo>
                <a:lnTo>
                  <a:pt x="25069" y="427862"/>
                </a:lnTo>
                <a:lnTo>
                  <a:pt x="19849" y="380999"/>
                </a:lnTo>
                <a:lnTo>
                  <a:pt x="15227" y="333882"/>
                </a:lnTo>
                <a:lnTo>
                  <a:pt x="11200" y="286765"/>
                </a:lnTo>
                <a:lnTo>
                  <a:pt x="7796" y="239394"/>
                </a:lnTo>
                <a:lnTo>
                  <a:pt x="5002" y="191769"/>
                </a:lnTo>
                <a:lnTo>
                  <a:pt x="2818" y="144017"/>
                </a:lnTo>
                <a:lnTo>
                  <a:pt x="1256" y="96265"/>
                </a:lnTo>
                <a:lnTo>
                  <a:pt x="316" y="48132"/>
                </a:lnTo>
                <a:lnTo>
                  <a:pt x="0" y="0"/>
                </a:lnTo>
                <a:close/>
              </a:path>
            </a:pathLst>
          </a:custGeom>
          <a:solidFill>
            <a:srgbClr val="0068FF"/>
          </a:solidFill>
        </p:spPr>
        <p:txBody>
          <a:bodyPr wrap="square" lIns="0" tIns="0" rIns="0" bIns="0" rtlCol="0"/>
          <a:lstStyle/>
          <a:p>
            <a:endParaRPr/>
          </a:p>
        </p:txBody>
      </p:sp>
      <p:sp>
        <p:nvSpPr>
          <p:cNvPr id="18" name="bg object 18"/>
          <p:cNvSpPr/>
          <p:nvPr/>
        </p:nvSpPr>
        <p:spPr>
          <a:xfrm>
            <a:off x="2587371" y="5590908"/>
            <a:ext cx="786765" cy="1267460"/>
          </a:xfrm>
          <a:custGeom>
            <a:avLst/>
            <a:gdLst/>
            <a:ahLst/>
            <a:cxnLst/>
            <a:rect l="l" t="t" r="r" b="b"/>
            <a:pathLst>
              <a:path w="786764" h="1267459">
                <a:moveTo>
                  <a:pt x="0" y="0"/>
                </a:moveTo>
                <a:lnTo>
                  <a:pt x="0" y="480898"/>
                </a:lnTo>
                <a:lnTo>
                  <a:pt x="1397" y="528789"/>
                </a:lnTo>
                <a:lnTo>
                  <a:pt x="5715" y="575919"/>
                </a:lnTo>
                <a:lnTo>
                  <a:pt x="12700" y="622211"/>
                </a:lnTo>
                <a:lnTo>
                  <a:pt x="22352" y="667588"/>
                </a:lnTo>
                <a:lnTo>
                  <a:pt x="34543" y="711949"/>
                </a:lnTo>
                <a:lnTo>
                  <a:pt x="49149" y="755230"/>
                </a:lnTo>
                <a:lnTo>
                  <a:pt x="66293" y="797331"/>
                </a:lnTo>
                <a:lnTo>
                  <a:pt x="85725" y="838187"/>
                </a:lnTo>
                <a:lnTo>
                  <a:pt x="107315" y="877709"/>
                </a:lnTo>
                <a:lnTo>
                  <a:pt x="131191" y="915809"/>
                </a:lnTo>
                <a:lnTo>
                  <a:pt x="157099" y="952411"/>
                </a:lnTo>
                <a:lnTo>
                  <a:pt x="184912" y="987425"/>
                </a:lnTo>
                <a:lnTo>
                  <a:pt x="214756" y="1020787"/>
                </a:lnTo>
                <a:lnTo>
                  <a:pt x="246380" y="1052398"/>
                </a:lnTo>
                <a:lnTo>
                  <a:pt x="279654" y="1082192"/>
                </a:lnTo>
                <a:lnTo>
                  <a:pt x="314706" y="1110056"/>
                </a:lnTo>
                <a:lnTo>
                  <a:pt x="351281" y="1135938"/>
                </a:lnTo>
                <a:lnTo>
                  <a:pt x="389381" y="1159751"/>
                </a:lnTo>
                <a:lnTo>
                  <a:pt x="429006" y="1181403"/>
                </a:lnTo>
                <a:lnTo>
                  <a:pt x="469773" y="1200814"/>
                </a:lnTo>
                <a:lnTo>
                  <a:pt x="511937" y="1217905"/>
                </a:lnTo>
                <a:lnTo>
                  <a:pt x="555244" y="1232590"/>
                </a:lnTo>
                <a:lnTo>
                  <a:pt x="599567" y="1244791"/>
                </a:lnTo>
                <a:lnTo>
                  <a:pt x="644906" y="1254424"/>
                </a:lnTo>
                <a:lnTo>
                  <a:pt x="691261" y="1261406"/>
                </a:lnTo>
                <a:lnTo>
                  <a:pt x="738378" y="1265656"/>
                </a:lnTo>
                <a:lnTo>
                  <a:pt x="786257" y="1267090"/>
                </a:lnTo>
                <a:lnTo>
                  <a:pt x="786257" y="786180"/>
                </a:lnTo>
                <a:lnTo>
                  <a:pt x="784732" y="737692"/>
                </a:lnTo>
                <a:lnTo>
                  <a:pt x="780415" y="689991"/>
                </a:lnTo>
                <a:lnTo>
                  <a:pt x="773303" y="643140"/>
                </a:lnTo>
                <a:lnTo>
                  <a:pt x="763396" y="597255"/>
                </a:lnTo>
                <a:lnTo>
                  <a:pt x="750951" y="552386"/>
                </a:lnTo>
                <a:lnTo>
                  <a:pt x="735838" y="508660"/>
                </a:lnTo>
                <a:lnTo>
                  <a:pt x="718312" y="466128"/>
                </a:lnTo>
                <a:lnTo>
                  <a:pt x="698500" y="424878"/>
                </a:lnTo>
                <a:lnTo>
                  <a:pt x="676402" y="385013"/>
                </a:lnTo>
                <a:lnTo>
                  <a:pt x="652018" y="346608"/>
                </a:lnTo>
                <a:lnTo>
                  <a:pt x="625475" y="309765"/>
                </a:lnTo>
                <a:lnTo>
                  <a:pt x="597027" y="274535"/>
                </a:lnTo>
                <a:lnTo>
                  <a:pt x="566547" y="241033"/>
                </a:lnTo>
                <a:lnTo>
                  <a:pt x="534289" y="209334"/>
                </a:lnTo>
                <a:lnTo>
                  <a:pt x="500126" y="179514"/>
                </a:lnTo>
                <a:lnTo>
                  <a:pt x="464312" y="151676"/>
                </a:lnTo>
                <a:lnTo>
                  <a:pt x="426974" y="125895"/>
                </a:lnTo>
                <a:lnTo>
                  <a:pt x="388112" y="102260"/>
                </a:lnTo>
                <a:lnTo>
                  <a:pt x="347726" y="80860"/>
                </a:lnTo>
                <a:lnTo>
                  <a:pt x="306070" y="61772"/>
                </a:lnTo>
                <a:lnTo>
                  <a:pt x="263144" y="45085"/>
                </a:lnTo>
                <a:lnTo>
                  <a:pt x="218948" y="30886"/>
                </a:lnTo>
                <a:lnTo>
                  <a:pt x="173736" y="19253"/>
                </a:lnTo>
                <a:lnTo>
                  <a:pt x="127508" y="10274"/>
                </a:lnTo>
                <a:lnTo>
                  <a:pt x="80391" y="4051"/>
                </a:lnTo>
                <a:lnTo>
                  <a:pt x="0" y="0"/>
                </a:lnTo>
                <a:close/>
              </a:path>
            </a:pathLst>
          </a:custGeom>
          <a:solidFill>
            <a:srgbClr val="44526A"/>
          </a:solid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85420" rIns="0" bIns="0" rtlCol="0">
            <a:spAutoFit/>
          </a:bodyPr>
          <a:lstStyle/>
          <a:p>
            <a:pPr marL="12700" marR="5080">
              <a:lnSpc>
                <a:spcPts val="5800"/>
              </a:lnSpc>
              <a:spcBef>
                <a:spcPts val="1460"/>
              </a:spcBef>
            </a:pPr>
            <a:r>
              <a:rPr sz="6000" b="1" spc="-210" dirty="0">
                <a:latin typeface="Trebuchet MS"/>
                <a:cs typeface="Trebuchet MS"/>
              </a:rPr>
              <a:t>Praktikum</a:t>
            </a:r>
            <a:r>
              <a:rPr sz="6000" b="1" spc="-300" dirty="0">
                <a:latin typeface="Trebuchet MS"/>
                <a:cs typeface="Trebuchet MS"/>
              </a:rPr>
              <a:t> </a:t>
            </a:r>
            <a:r>
              <a:rPr sz="6000" b="1" spc="-180" dirty="0">
                <a:latin typeface="Trebuchet MS"/>
                <a:cs typeface="Trebuchet MS"/>
              </a:rPr>
              <a:t>Data</a:t>
            </a:r>
            <a:r>
              <a:rPr sz="6000" b="1" spc="-325" dirty="0">
                <a:latin typeface="Trebuchet MS"/>
                <a:cs typeface="Trebuchet MS"/>
              </a:rPr>
              <a:t> </a:t>
            </a:r>
            <a:r>
              <a:rPr sz="6000" b="1" spc="-140">
                <a:latin typeface="Trebuchet MS"/>
                <a:cs typeface="Trebuchet MS"/>
              </a:rPr>
              <a:t>Mining </a:t>
            </a:r>
            <a:r>
              <a:rPr lang="en-US" sz="6000" b="1">
                <a:latin typeface="Trebuchet MS"/>
                <a:cs typeface="Trebuchet MS"/>
              </a:rPr>
              <a:t>UAS</a:t>
            </a:r>
            <a:endParaRPr sz="6000">
              <a:latin typeface="Trebuchet MS"/>
              <a:cs typeface="Trebuchet MS"/>
            </a:endParaRPr>
          </a:p>
        </p:txBody>
      </p:sp>
      <p:sp>
        <p:nvSpPr>
          <p:cNvPr id="3" name="object 3"/>
          <p:cNvSpPr txBox="1"/>
          <p:nvPr/>
        </p:nvSpPr>
        <p:spPr>
          <a:xfrm>
            <a:off x="4911344" y="5314594"/>
            <a:ext cx="2364105" cy="851535"/>
          </a:xfrm>
          <a:prstGeom prst="rect">
            <a:avLst/>
          </a:prstGeom>
        </p:spPr>
        <p:txBody>
          <a:bodyPr vert="horz" wrap="square" lIns="0" tIns="99060" rIns="0" bIns="0" rtlCol="0">
            <a:spAutoFit/>
          </a:bodyPr>
          <a:lstStyle/>
          <a:p>
            <a:pPr marL="190500" marR="5080" indent="-178435">
              <a:lnSpc>
                <a:spcPts val="2900"/>
              </a:lnSpc>
              <a:spcBef>
                <a:spcPts val="780"/>
              </a:spcBef>
            </a:pPr>
            <a:r>
              <a:rPr sz="3000" b="1" spc="-130" dirty="0">
                <a:latin typeface="Trebuchet MS"/>
                <a:cs typeface="Trebuchet MS"/>
              </a:rPr>
              <a:t>Faris</a:t>
            </a:r>
            <a:r>
              <a:rPr sz="3000" b="1" spc="-200" dirty="0">
                <a:latin typeface="Trebuchet MS"/>
                <a:cs typeface="Trebuchet MS"/>
              </a:rPr>
              <a:t> </a:t>
            </a:r>
            <a:r>
              <a:rPr sz="3000" b="1" spc="-70" dirty="0">
                <a:latin typeface="Trebuchet MS"/>
                <a:cs typeface="Trebuchet MS"/>
              </a:rPr>
              <a:t>Saifullah </a:t>
            </a:r>
            <a:r>
              <a:rPr sz="3000" b="1" spc="-65" dirty="0">
                <a:latin typeface="Trebuchet MS"/>
                <a:cs typeface="Trebuchet MS"/>
              </a:rPr>
              <a:t>3124640034</a:t>
            </a:r>
            <a:endParaRPr sz="30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5F7A5-043F-5EC9-0141-C14C3E02678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C474B23-8DE4-5D9E-3D66-3624661A5696}"/>
              </a:ext>
            </a:extLst>
          </p:cNvPr>
          <p:cNvSpPr txBox="1"/>
          <p:nvPr/>
        </p:nvSpPr>
        <p:spPr>
          <a:xfrm>
            <a:off x="4953000" y="5181600"/>
            <a:ext cx="7010400" cy="1490152"/>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menghasilkan grafik yang menunjukkan jumlah transaksi per bulan untuk negara dengan klaster transaksi tertinggi. Data difilter berdasarkan negara tersebut, kemudian dihitung jumlah transaksi unik per bulan. Dengan menggunakan matplotlib, kode ini menampilkan grafik garis yang memvisualisasikan tren transaksi bulanan, lengkap dengan label sumbu, judul, dan grid.</a:t>
            </a:r>
          </a:p>
        </p:txBody>
      </p:sp>
      <p:pic>
        <p:nvPicPr>
          <p:cNvPr id="5" name="Picture 4">
            <a:extLst>
              <a:ext uri="{FF2B5EF4-FFF2-40B4-BE49-F238E27FC236}">
                <a16:creationId xmlns:a16="http://schemas.microsoft.com/office/drawing/2014/main" id="{E3C31897-0A40-ED6B-27A2-11819D05D5D8}"/>
              </a:ext>
            </a:extLst>
          </p:cNvPr>
          <p:cNvPicPr>
            <a:picLocks noChangeAspect="1"/>
          </p:cNvPicPr>
          <p:nvPr/>
        </p:nvPicPr>
        <p:blipFill>
          <a:blip r:embed="rId2"/>
          <a:stretch>
            <a:fillRect/>
          </a:stretch>
        </p:blipFill>
        <p:spPr>
          <a:xfrm>
            <a:off x="0" y="0"/>
            <a:ext cx="8534400" cy="4984035"/>
          </a:xfrm>
          <a:prstGeom prst="rect">
            <a:avLst/>
          </a:prstGeom>
        </p:spPr>
      </p:pic>
    </p:spTree>
    <p:extLst>
      <p:ext uri="{BB962C8B-B14F-4D97-AF65-F5344CB8AC3E}">
        <p14:creationId xmlns:p14="http://schemas.microsoft.com/office/powerpoint/2010/main" val="266471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7022-6567-3382-1236-DEA845522F6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8FD8F5E-8F67-AD22-52DB-848B50D66AD8}"/>
              </a:ext>
            </a:extLst>
          </p:cNvPr>
          <p:cNvSpPr txBox="1"/>
          <p:nvPr/>
        </p:nvSpPr>
        <p:spPr>
          <a:xfrm>
            <a:off x="4724400" y="4343400"/>
            <a:ext cx="7010400" cy="1490152"/>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menggunakan regresi linier untuk memprediksi jumlah transaksi pada bulan Januari 2012 berdasarkan data transaksi bulanan. Bulan (1-12) digunakan sebagai fitur, dan jumlah transaksi per bulan sebagai target. Model yang dilatih kemudian digunakan untuk memprediksi jumlah transaksi di bulan Januari 2012, dan hasil prediksi ditampilkan.</a:t>
            </a:r>
          </a:p>
        </p:txBody>
      </p:sp>
      <p:pic>
        <p:nvPicPr>
          <p:cNvPr id="7" name="Picture 6">
            <a:extLst>
              <a:ext uri="{FF2B5EF4-FFF2-40B4-BE49-F238E27FC236}">
                <a16:creationId xmlns:a16="http://schemas.microsoft.com/office/drawing/2014/main" id="{2AB383AB-9CEE-5E7D-532F-870AD8BABB3F}"/>
              </a:ext>
            </a:extLst>
          </p:cNvPr>
          <p:cNvPicPr>
            <a:picLocks noChangeAspect="1"/>
          </p:cNvPicPr>
          <p:nvPr/>
        </p:nvPicPr>
        <p:blipFill>
          <a:blip r:embed="rId2"/>
          <a:stretch>
            <a:fillRect/>
          </a:stretch>
        </p:blipFill>
        <p:spPr>
          <a:xfrm>
            <a:off x="0" y="818786"/>
            <a:ext cx="7573432" cy="2610214"/>
          </a:xfrm>
          <a:prstGeom prst="rect">
            <a:avLst/>
          </a:prstGeom>
        </p:spPr>
      </p:pic>
    </p:spTree>
    <p:extLst>
      <p:ext uri="{BB962C8B-B14F-4D97-AF65-F5344CB8AC3E}">
        <p14:creationId xmlns:p14="http://schemas.microsoft.com/office/powerpoint/2010/main" val="232035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96200" y="2667000"/>
            <a:ext cx="4114800" cy="1736373"/>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Analisa</a:t>
            </a:r>
            <a:r>
              <a:rPr sz="1600" spc="-60" dirty="0">
                <a:latin typeface="Times New Roman"/>
                <a:cs typeface="Times New Roman"/>
              </a:rPr>
              <a:t> </a:t>
            </a:r>
            <a:r>
              <a:rPr sz="1600" spc="-50" dirty="0">
                <a:latin typeface="Times New Roman"/>
                <a:cs typeface="Times New Roman"/>
              </a:rPr>
              <a:t>:</a:t>
            </a:r>
            <a:endParaRPr sz="1600">
              <a:latin typeface="Times New Roman"/>
              <a:cs typeface="Times New Roman"/>
            </a:endParaRPr>
          </a:p>
          <a:p>
            <a:pPr marL="12700">
              <a:lnSpc>
                <a:spcPct val="100000"/>
              </a:lnSpc>
            </a:pPr>
            <a:r>
              <a:rPr lang="en-ID" sz="1600">
                <a:latin typeface="Times New Roman"/>
                <a:cs typeface="Times New Roman"/>
              </a:rPr>
              <a:t>menggunakan library pandas untuk membaca file CSV bernama transaction.csv dan menyimpannya ke dalam variabel dataset dalam bentuk DataFrame. Setelah itu, isi DataFrame ditampilkan untuk melihat data yang telah dimuat.</a:t>
            </a:r>
            <a:endParaRPr sz="1600">
              <a:latin typeface="Times New Roman"/>
              <a:cs typeface="Times New Roman"/>
            </a:endParaRPr>
          </a:p>
        </p:txBody>
      </p:sp>
      <p:pic>
        <p:nvPicPr>
          <p:cNvPr id="5" name="Picture 4">
            <a:extLst>
              <a:ext uri="{FF2B5EF4-FFF2-40B4-BE49-F238E27FC236}">
                <a16:creationId xmlns:a16="http://schemas.microsoft.com/office/drawing/2014/main" id="{2780A213-9194-9287-663C-7BF35B63E9A9}"/>
              </a:ext>
            </a:extLst>
          </p:cNvPr>
          <p:cNvPicPr>
            <a:picLocks noChangeAspect="1"/>
          </p:cNvPicPr>
          <p:nvPr/>
        </p:nvPicPr>
        <p:blipFill>
          <a:blip r:embed="rId2"/>
          <a:stretch>
            <a:fillRect/>
          </a:stretch>
        </p:blipFill>
        <p:spPr>
          <a:xfrm>
            <a:off x="10160" y="0"/>
            <a:ext cx="7363853" cy="5715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BA05A-8D41-32A7-1464-1978B75F4B7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7D5DA13-8C6C-F310-C564-4B11FF4A1758}"/>
              </a:ext>
            </a:extLst>
          </p:cNvPr>
          <p:cNvSpPr txBox="1"/>
          <p:nvPr/>
        </p:nvSpPr>
        <p:spPr>
          <a:xfrm>
            <a:off x="6019800" y="4267200"/>
            <a:ext cx="5943600" cy="1736373"/>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memproses data dari kolom InvoiceDate dalam DataFrame dataset. Kolom tersebut diubah menjadi format datetime menggunakan pd.to_datetime, lalu diekstrak bulan (month) dan tahun (year) dari data tersebut. Setelah itu, filter diterapkan untuk mengambil data hanya dari tahun 2011, dengan memilih kolom tertentu: InvoiceNo, Country, month, dan year.</a:t>
            </a:r>
          </a:p>
        </p:txBody>
      </p:sp>
      <p:pic>
        <p:nvPicPr>
          <p:cNvPr id="4" name="Picture 3">
            <a:extLst>
              <a:ext uri="{FF2B5EF4-FFF2-40B4-BE49-F238E27FC236}">
                <a16:creationId xmlns:a16="http://schemas.microsoft.com/office/drawing/2014/main" id="{7DFC8A4E-CC8E-420A-D778-64CA20298D8B}"/>
              </a:ext>
            </a:extLst>
          </p:cNvPr>
          <p:cNvPicPr>
            <a:picLocks noChangeAspect="1"/>
          </p:cNvPicPr>
          <p:nvPr/>
        </p:nvPicPr>
        <p:blipFill>
          <a:blip r:embed="rId2"/>
          <a:stretch>
            <a:fillRect/>
          </a:stretch>
        </p:blipFill>
        <p:spPr>
          <a:xfrm>
            <a:off x="-5079" y="0"/>
            <a:ext cx="7773485" cy="3829584"/>
          </a:xfrm>
          <a:prstGeom prst="rect">
            <a:avLst/>
          </a:prstGeom>
        </p:spPr>
      </p:pic>
    </p:spTree>
    <p:extLst>
      <p:ext uri="{BB962C8B-B14F-4D97-AF65-F5344CB8AC3E}">
        <p14:creationId xmlns:p14="http://schemas.microsoft.com/office/powerpoint/2010/main" val="70974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5847B-DB1E-D948-F754-E13D6000162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CB8C897-4CEF-4C1B-0952-337D9B6F1EB9}"/>
              </a:ext>
            </a:extLst>
          </p:cNvPr>
          <p:cNvSpPr txBox="1"/>
          <p:nvPr/>
        </p:nvSpPr>
        <p:spPr>
          <a:xfrm>
            <a:off x="6060440" y="2743583"/>
            <a:ext cx="5943600" cy="997709"/>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memfilter data pada DataFrame data untuk memastikan hanya baris dengan nilai month antara 1 dan 12 yang diambil (representasi bulan valid dalam setahun).</a:t>
            </a:r>
          </a:p>
        </p:txBody>
      </p:sp>
      <p:pic>
        <p:nvPicPr>
          <p:cNvPr id="5" name="Picture 4">
            <a:extLst>
              <a:ext uri="{FF2B5EF4-FFF2-40B4-BE49-F238E27FC236}">
                <a16:creationId xmlns:a16="http://schemas.microsoft.com/office/drawing/2014/main" id="{A67FA8E8-6256-828D-5482-75474CE9233D}"/>
              </a:ext>
            </a:extLst>
          </p:cNvPr>
          <p:cNvPicPr>
            <a:picLocks noChangeAspect="1"/>
          </p:cNvPicPr>
          <p:nvPr/>
        </p:nvPicPr>
        <p:blipFill>
          <a:blip r:embed="rId2"/>
          <a:stretch>
            <a:fillRect/>
          </a:stretch>
        </p:blipFill>
        <p:spPr>
          <a:xfrm>
            <a:off x="0" y="0"/>
            <a:ext cx="5849166" cy="5487166"/>
          </a:xfrm>
          <a:prstGeom prst="rect">
            <a:avLst/>
          </a:prstGeom>
        </p:spPr>
      </p:pic>
    </p:spTree>
    <p:extLst>
      <p:ext uri="{BB962C8B-B14F-4D97-AF65-F5344CB8AC3E}">
        <p14:creationId xmlns:p14="http://schemas.microsoft.com/office/powerpoint/2010/main" val="297574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F4A90-5AA9-FCD3-D2E0-F9E81CE1316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E549A22-A80B-0464-DC73-1658E7B950AC}"/>
              </a:ext>
            </a:extLst>
          </p:cNvPr>
          <p:cNvSpPr txBox="1"/>
          <p:nvPr/>
        </p:nvSpPr>
        <p:spPr>
          <a:xfrm>
            <a:off x="5562600" y="4114800"/>
            <a:ext cx="5943600" cy="997709"/>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mengelompokkan data dalam data_bulan berdasarkan kolom Country dan menghitung jumlah unik dari nomor faktur (InvoiceNo) untuk setiap negara.</a:t>
            </a:r>
          </a:p>
        </p:txBody>
      </p:sp>
      <p:pic>
        <p:nvPicPr>
          <p:cNvPr id="4" name="Picture 3">
            <a:extLst>
              <a:ext uri="{FF2B5EF4-FFF2-40B4-BE49-F238E27FC236}">
                <a16:creationId xmlns:a16="http://schemas.microsoft.com/office/drawing/2014/main" id="{ABCCF461-194C-89C8-72A8-5D006F3C82F3}"/>
              </a:ext>
            </a:extLst>
          </p:cNvPr>
          <p:cNvPicPr>
            <a:picLocks noChangeAspect="1"/>
          </p:cNvPicPr>
          <p:nvPr/>
        </p:nvPicPr>
        <p:blipFill>
          <a:blip r:embed="rId2"/>
          <a:stretch>
            <a:fillRect/>
          </a:stretch>
        </p:blipFill>
        <p:spPr>
          <a:xfrm>
            <a:off x="0" y="0"/>
            <a:ext cx="5944430" cy="3543795"/>
          </a:xfrm>
          <a:prstGeom prst="rect">
            <a:avLst/>
          </a:prstGeom>
        </p:spPr>
      </p:pic>
    </p:spTree>
    <p:extLst>
      <p:ext uri="{BB962C8B-B14F-4D97-AF65-F5344CB8AC3E}">
        <p14:creationId xmlns:p14="http://schemas.microsoft.com/office/powerpoint/2010/main" val="26072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0B94-2508-BE09-6E14-24A680BC432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227DEA5-986C-1A13-AFE3-B4E9239097EE}"/>
              </a:ext>
            </a:extLst>
          </p:cNvPr>
          <p:cNvSpPr txBox="1"/>
          <p:nvPr/>
        </p:nvSpPr>
        <p:spPr>
          <a:xfrm>
            <a:off x="5334000" y="5181600"/>
            <a:ext cx="5943600" cy="1490152"/>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melakukan klasterisasi hirarkis pada data transaksi. Data InvoiceNo dinormalisasi menggunakan StandardScaler, lalu diolah dengan metode linkage untuk menghasilkan matriks klaster. Data dikelompokkan menjadi tiga klaster (k=3) menggunakan fcluster, dan hasil klasterisasi disimpan dalam kolom baru cluster.</a:t>
            </a:r>
          </a:p>
        </p:txBody>
      </p:sp>
      <p:pic>
        <p:nvPicPr>
          <p:cNvPr id="5" name="Picture 4">
            <a:extLst>
              <a:ext uri="{FF2B5EF4-FFF2-40B4-BE49-F238E27FC236}">
                <a16:creationId xmlns:a16="http://schemas.microsoft.com/office/drawing/2014/main" id="{BD080A22-0D0D-C751-D6DD-B41CD138CA2E}"/>
              </a:ext>
            </a:extLst>
          </p:cNvPr>
          <p:cNvPicPr>
            <a:picLocks noChangeAspect="1"/>
          </p:cNvPicPr>
          <p:nvPr/>
        </p:nvPicPr>
        <p:blipFill>
          <a:blip r:embed="rId2"/>
          <a:stretch>
            <a:fillRect/>
          </a:stretch>
        </p:blipFill>
        <p:spPr>
          <a:xfrm>
            <a:off x="0" y="-5080"/>
            <a:ext cx="6916115" cy="5058481"/>
          </a:xfrm>
          <a:prstGeom prst="rect">
            <a:avLst/>
          </a:prstGeom>
        </p:spPr>
      </p:pic>
    </p:spTree>
    <p:extLst>
      <p:ext uri="{BB962C8B-B14F-4D97-AF65-F5344CB8AC3E}">
        <p14:creationId xmlns:p14="http://schemas.microsoft.com/office/powerpoint/2010/main" val="423680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63FF5-3CF2-4195-EFB6-7CD4B66EDE9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77BDF7F-79D1-C5FC-73DD-A430E260D2CF}"/>
              </a:ext>
            </a:extLst>
          </p:cNvPr>
          <p:cNvSpPr txBox="1"/>
          <p:nvPr/>
        </p:nvSpPr>
        <p:spPr>
          <a:xfrm>
            <a:off x="4876800" y="4419600"/>
            <a:ext cx="5943600" cy="997709"/>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menghitung rata-rata nilai InvoiceNo untuk setiap klaster dalam DataFrame transaksi_df. Data dikelompokkan berdasarkan kolom cluster, lalu rata-rata dihitung menggunakan fungsi mean(). </a:t>
            </a:r>
          </a:p>
        </p:txBody>
      </p:sp>
      <p:pic>
        <p:nvPicPr>
          <p:cNvPr id="4" name="Picture 3">
            <a:extLst>
              <a:ext uri="{FF2B5EF4-FFF2-40B4-BE49-F238E27FC236}">
                <a16:creationId xmlns:a16="http://schemas.microsoft.com/office/drawing/2014/main" id="{F0031A33-5A11-B5E4-FC36-2DCA4AFAEB0E}"/>
              </a:ext>
            </a:extLst>
          </p:cNvPr>
          <p:cNvPicPr>
            <a:picLocks noChangeAspect="1"/>
          </p:cNvPicPr>
          <p:nvPr/>
        </p:nvPicPr>
        <p:blipFill>
          <a:blip r:embed="rId2"/>
          <a:stretch>
            <a:fillRect/>
          </a:stretch>
        </p:blipFill>
        <p:spPr>
          <a:xfrm>
            <a:off x="0" y="838200"/>
            <a:ext cx="5744377" cy="2829320"/>
          </a:xfrm>
          <a:prstGeom prst="rect">
            <a:avLst/>
          </a:prstGeom>
        </p:spPr>
      </p:pic>
    </p:spTree>
    <p:extLst>
      <p:ext uri="{BB962C8B-B14F-4D97-AF65-F5344CB8AC3E}">
        <p14:creationId xmlns:p14="http://schemas.microsoft.com/office/powerpoint/2010/main" val="400819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CD98C-9D36-2EE9-5BDF-9A090B0803B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F541732-9F7A-BE11-C08F-0D9184DC82DE}"/>
              </a:ext>
            </a:extLst>
          </p:cNvPr>
          <p:cNvSpPr txBox="1"/>
          <p:nvPr/>
        </p:nvSpPr>
        <p:spPr>
          <a:xfrm>
            <a:off x="4876800" y="4419600"/>
            <a:ext cx="5943600" cy="751488"/>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mengurutkan nilai centroid dari setiap klaster dalam urutan naik (ascending) menggunakan sort_values().</a:t>
            </a:r>
          </a:p>
        </p:txBody>
      </p:sp>
      <p:pic>
        <p:nvPicPr>
          <p:cNvPr id="5" name="Picture 4">
            <a:extLst>
              <a:ext uri="{FF2B5EF4-FFF2-40B4-BE49-F238E27FC236}">
                <a16:creationId xmlns:a16="http://schemas.microsoft.com/office/drawing/2014/main" id="{51457941-A1D9-D2F6-4401-05E6B1A6FD8E}"/>
              </a:ext>
            </a:extLst>
          </p:cNvPr>
          <p:cNvPicPr>
            <a:picLocks noChangeAspect="1"/>
          </p:cNvPicPr>
          <p:nvPr/>
        </p:nvPicPr>
        <p:blipFill>
          <a:blip r:embed="rId2"/>
          <a:stretch>
            <a:fillRect/>
          </a:stretch>
        </p:blipFill>
        <p:spPr>
          <a:xfrm>
            <a:off x="0" y="762000"/>
            <a:ext cx="5106113" cy="2810267"/>
          </a:xfrm>
          <a:prstGeom prst="rect">
            <a:avLst/>
          </a:prstGeom>
        </p:spPr>
      </p:pic>
    </p:spTree>
    <p:extLst>
      <p:ext uri="{BB962C8B-B14F-4D97-AF65-F5344CB8AC3E}">
        <p14:creationId xmlns:p14="http://schemas.microsoft.com/office/powerpoint/2010/main" val="42776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AA825-AEA3-C9D7-F217-17243BBCE2C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448201E-E61D-792A-2DB9-EB3300F7B843}"/>
              </a:ext>
            </a:extLst>
          </p:cNvPr>
          <p:cNvSpPr txBox="1"/>
          <p:nvPr/>
        </p:nvSpPr>
        <p:spPr>
          <a:xfrm>
            <a:off x="4616790" y="3962401"/>
            <a:ext cx="5943600" cy="997709"/>
          </a:xfrm>
          <a:prstGeom prst="rect">
            <a:avLst/>
          </a:prstGeom>
        </p:spPr>
        <p:txBody>
          <a:bodyPr vert="horz" wrap="square" lIns="0" tIns="12700" rIns="0" bIns="0" rtlCol="0">
            <a:spAutoFit/>
          </a:bodyPr>
          <a:lstStyle/>
          <a:p>
            <a:pPr marL="12700">
              <a:lnSpc>
                <a:spcPct val="100000"/>
              </a:lnSpc>
              <a:spcBef>
                <a:spcPts val="100"/>
              </a:spcBef>
            </a:pPr>
            <a:r>
              <a:rPr lang="en-ID" sz="1600">
                <a:latin typeface="Times New Roman"/>
                <a:cs typeface="Times New Roman"/>
              </a:rPr>
              <a:t>Analisa</a:t>
            </a:r>
            <a:r>
              <a:rPr lang="en-ID" sz="1600" spc="-60">
                <a:latin typeface="Times New Roman"/>
                <a:cs typeface="Times New Roman"/>
              </a:rPr>
              <a:t> </a:t>
            </a:r>
            <a:r>
              <a:rPr lang="en-ID" sz="1600" spc="-50">
                <a:latin typeface="Times New Roman"/>
                <a:cs typeface="Times New Roman"/>
              </a:rPr>
              <a:t>:</a:t>
            </a:r>
            <a:endParaRPr lang="en-ID" sz="1600">
              <a:latin typeface="Times New Roman"/>
              <a:cs typeface="Times New Roman"/>
            </a:endParaRPr>
          </a:p>
          <a:p>
            <a:pPr marL="12700">
              <a:lnSpc>
                <a:spcPct val="100000"/>
              </a:lnSpc>
            </a:pPr>
            <a:r>
              <a:rPr lang="en-ID" sz="1600">
                <a:latin typeface="Times New Roman"/>
                <a:cs typeface="Times New Roman"/>
              </a:rPr>
              <a:t>mengambil indeks klaster terakhir dari sorted_centroid, yang mewakili klaster dengan rata-rata transaksi tertinggi. Indeks tersebut disimpan dalam variabel transaksi_tinggi dan ditampilkan menggunakan print.</a:t>
            </a:r>
          </a:p>
        </p:txBody>
      </p:sp>
      <p:pic>
        <p:nvPicPr>
          <p:cNvPr id="4" name="Picture 3">
            <a:extLst>
              <a:ext uri="{FF2B5EF4-FFF2-40B4-BE49-F238E27FC236}">
                <a16:creationId xmlns:a16="http://schemas.microsoft.com/office/drawing/2014/main" id="{95472B3C-5846-C7C4-CE89-F6F11618C5C8}"/>
              </a:ext>
            </a:extLst>
          </p:cNvPr>
          <p:cNvPicPr>
            <a:picLocks noChangeAspect="1"/>
          </p:cNvPicPr>
          <p:nvPr/>
        </p:nvPicPr>
        <p:blipFill>
          <a:blip r:embed="rId2"/>
          <a:stretch>
            <a:fillRect/>
          </a:stretch>
        </p:blipFill>
        <p:spPr>
          <a:xfrm>
            <a:off x="0" y="1219200"/>
            <a:ext cx="7588590" cy="1676400"/>
          </a:xfrm>
          <a:prstGeom prst="rect">
            <a:avLst/>
          </a:prstGeom>
        </p:spPr>
      </p:pic>
    </p:spTree>
    <p:extLst>
      <p:ext uri="{BB962C8B-B14F-4D97-AF65-F5344CB8AC3E}">
        <p14:creationId xmlns:p14="http://schemas.microsoft.com/office/powerpoint/2010/main" val="4049035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396</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Praktikum Data Mining UAS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Faris Saifullah</dc:creator>
  <cp:lastModifiedBy>lab HCM lt.9</cp:lastModifiedBy>
  <cp:revision>2</cp:revision>
  <dcterms:created xsi:type="dcterms:W3CDTF">2024-11-21T07:05:11Z</dcterms:created>
  <dcterms:modified xsi:type="dcterms:W3CDTF">2024-11-21T07:27:57Z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Microsoft® PowerPoint® 2021</vt:lpwstr>
  </property>
  <property fmtid="{D5CDD505-2E9C-101B-9397-08002B2CF9AE}" pid="4" name="LastSaved">
    <vt:filetime>2024-11-21T00:00:00Z</vt:filetime>
  </property>
  <property fmtid="{D5CDD505-2E9C-101B-9397-08002B2CF9AE}" pid="5" name="Producer">
    <vt:lpwstr>Microsoft® PowerPoint® 2021</vt:lpwstr>
  </property>
</Properties>
</file>