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71" r:id="rId4"/>
    <p:sldId id="269" r:id="rId5"/>
    <p:sldId id="272" r:id="rId6"/>
    <p:sldId id="273" r:id="rId7"/>
    <p:sldId id="277" r:id="rId8"/>
    <p:sldId id="275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6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9738435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Hate Speech Detection</a:t>
            </a:r>
          </a:p>
          <a:p>
            <a:r>
              <a:rPr lang="en-US" sz="4000" dirty="0"/>
              <a:t>Exploratory Data Analysis and Model Proposal</a:t>
            </a:r>
          </a:p>
          <a:p>
            <a:endParaRPr lang="en-US" sz="4000" dirty="0"/>
          </a:p>
          <a:p>
            <a:r>
              <a:rPr lang="en-US" sz="2800" b="1" dirty="0"/>
              <a:t>09/05/23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</a:t>
            </a:r>
          </a:p>
          <a:p>
            <a:pPr algn="just"/>
            <a:endParaRPr lang="en-US" sz="2800" dirty="0">
              <a:solidFill>
                <a:srgbClr val="FF6600"/>
              </a:solidFill>
            </a:endParaRP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Assumptions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and Featurization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Proposed Models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>
                <a:solidFill>
                  <a:srgbClr val="FF6600"/>
                </a:solidFill>
              </a:rPr>
              <a:t>Business Understanding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B7304C8-EFF9-152F-B5C6-3AB574FDB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Hate Speech Detection is a task of sentiment classification.</a:t>
            </a:r>
            <a:endParaRPr lang="en-US" dirty="0"/>
          </a:p>
          <a:p>
            <a:r>
              <a:rPr lang="en-US" dirty="0"/>
              <a:t>Censor hate speech posts.</a:t>
            </a:r>
          </a:p>
          <a:p>
            <a:pPr lvl="1"/>
            <a:r>
              <a:rPr lang="en-US" dirty="0"/>
              <a:t>These aren’t in line with our policy.</a:t>
            </a:r>
          </a:p>
          <a:p>
            <a:pPr lvl="1"/>
            <a:r>
              <a:rPr lang="en-US" dirty="0"/>
              <a:t>Defined as discriminatory messages based on identity.</a:t>
            </a:r>
          </a:p>
          <a:p>
            <a:r>
              <a:rPr lang="en-US" dirty="0"/>
              <a:t>Earn user’s trust as safe and accessible platform.</a:t>
            </a:r>
          </a:p>
          <a:p>
            <a:r>
              <a:rPr lang="en-GB" dirty="0"/>
              <a:t>Raise advertiser confidence in brand image and platform.</a:t>
            </a:r>
          </a:p>
          <a:p>
            <a:pPr lvl="1"/>
            <a:r>
              <a:rPr lang="en-GB" dirty="0"/>
              <a:t>Increase ad revenue. 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118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>
                <a:solidFill>
                  <a:srgbClr val="FF6600"/>
                </a:solidFill>
              </a:rPr>
              <a:t>Dataset and Assumptions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D3F45C-97EE-D4CA-09D3-3D614D1D2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710" y="1113330"/>
            <a:ext cx="5172695" cy="20704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A05E6E-EA60-A6C8-0845-D9FAF2F9DBA3}"/>
              </a:ext>
            </a:extLst>
          </p:cNvPr>
          <p:cNvSpPr txBox="1"/>
          <p:nvPr/>
        </p:nvSpPr>
        <p:spPr>
          <a:xfrm>
            <a:off x="7426954" y="3183756"/>
            <a:ext cx="436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split into training and testing data.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3A6381-B251-D59B-A4AF-878A320962A3}"/>
              </a:ext>
            </a:extLst>
          </p:cNvPr>
          <p:cNvSpPr txBox="1"/>
          <p:nvPr/>
        </p:nvSpPr>
        <p:spPr>
          <a:xfrm>
            <a:off x="398320" y="1312039"/>
            <a:ext cx="60946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GB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data is derived from real tweets.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training data is labelled correctly.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training and test data are from the same domain.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amount of hate speech compared to non-hate speech reflects the proportion on the platform (see below)..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weets are below the limit of 200 characters and are formatted in the same way. </a:t>
            </a:r>
          </a:p>
          <a:p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8CCF954-3F7F-CA8D-A61C-534173BC5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84" y="4165105"/>
            <a:ext cx="6801799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7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>
                <a:solidFill>
                  <a:srgbClr val="FF6600"/>
                </a:solidFill>
              </a:rPr>
              <a:t>Extra Training Features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3A6381-B251-D59B-A4AF-878A320962A3}"/>
              </a:ext>
            </a:extLst>
          </p:cNvPr>
          <p:cNvSpPr txBox="1"/>
          <p:nvPr/>
        </p:nvSpPr>
        <p:spPr>
          <a:xfrm>
            <a:off x="616434" y="1555319"/>
            <a:ext cx="60946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What factors are indicators of hate speech?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Word count and avg. length: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some speech patterns are indicative of anger.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Hashtags: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hashtags might be associated with hate speech.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Exclamation marks: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can be an indicator of 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Question marks: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people often use rhetorical questions to show anger.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Uppercase usage: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can be an indicator of anger.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Sentiment: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there might be a link between use of negative words and hate speech.</a:t>
            </a:r>
          </a:p>
        </p:txBody>
      </p:sp>
    </p:spTree>
    <p:extLst>
      <p:ext uri="{BB962C8B-B14F-4D97-AF65-F5344CB8AC3E}">
        <p14:creationId xmlns:p14="http://schemas.microsoft.com/office/powerpoint/2010/main" val="284085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>
                <a:solidFill>
                  <a:srgbClr val="FF6600"/>
                </a:solidFill>
              </a:rPr>
              <a:t>Extra Training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132439-628B-2198-EBED-F393A7327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992" y="1259148"/>
            <a:ext cx="3962422" cy="29539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6CEBE3-274F-E53A-86F8-97CD17E52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85" y="1279054"/>
            <a:ext cx="3696715" cy="2839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996F2E-AB0C-C5D2-0BB0-9FA2FC280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280" y="3615655"/>
            <a:ext cx="3743732" cy="295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55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 err="1">
                <a:solidFill>
                  <a:srgbClr val="FF6600"/>
                </a:solidFill>
              </a:rPr>
              <a:t>Textcloud</a:t>
            </a:r>
            <a:r>
              <a:rPr lang="en-US" sz="17600" dirty="0">
                <a:solidFill>
                  <a:srgbClr val="FF6600"/>
                </a:solidFill>
              </a:rPr>
              <a:t> of Common Words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705E2-6685-8C0B-974C-F28A633BF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14" y="2040187"/>
            <a:ext cx="10910238" cy="277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87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EBE404-8654-ABEC-F427-CB3B2BB758E7}"/>
              </a:ext>
            </a:extLst>
          </p:cNvPr>
          <p:cNvSpPr txBox="1">
            <a:spLocks/>
          </p:cNvSpPr>
          <p:nvPr/>
        </p:nvSpPr>
        <p:spPr>
          <a:xfrm rot="5400000">
            <a:off x="5567492" y="-5567495"/>
            <a:ext cx="1057013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7600" dirty="0">
                <a:solidFill>
                  <a:srgbClr val="FF6600"/>
                </a:solidFill>
              </a:rPr>
              <a:t>Proposed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53B75A-96AF-EA8E-F868-A3D0A09B2732}"/>
              </a:ext>
            </a:extLst>
          </p:cNvPr>
          <p:cNvSpPr txBox="1"/>
          <p:nvPr/>
        </p:nvSpPr>
        <p:spPr>
          <a:xfrm>
            <a:off x="446985" y="2042124"/>
            <a:ext cx="25962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1. K-Nearest Neighbour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CA1F4D-28A5-9CBC-3E54-31530DC7B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23" y="3123849"/>
            <a:ext cx="2095500" cy="1895475"/>
          </a:xfrm>
          <a:prstGeom prst="rect">
            <a:avLst/>
          </a:prstGeom>
        </p:spPr>
      </p:pic>
      <p:pic>
        <p:nvPicPr>
          <p:cNvPr id="1026" name="Picture 2" descr="The math behind Logistic Regression | by Khushwant Rai | Analytics Vidhya |  Medium">
            <a:extLst>
              <a:ext uri="{FF2B5EF4-FFF2-40B4-BE49-F238E27FC236}">
                <a16:creationId xmlns:a16="http://schemas.microsoft.com/office/drawing/2014/main" id="{B8B9A013-047E-7A29-FE1C-614FD8E93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13" y="3007701"/>
            <a:ext cx="2596218" cy="212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ilding Naive Bayes Classifier from Scratch to Perform Sentiment Analysis">
            <a:extLst>
              <a:ext uri="{FF2B5EF4-FFF2-40B4-BE49-F238E27FC236}">
                <a16:creationId xmlns:a16="http://schemas.microsoft.com/office/drawing/2014/main" id="{103FEB00-C9CB-81B8-6444-AF1EF5FE6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104" y="2809130"/>
            <a:ext cx="3104056" cy="25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148596-12A8-EB6B-1522-2EA4395CC056}"/>
              </a:ext>
            </a:extLst>
          </p:cNvPr>
          <p:cNvSpPr txBox="1"/>
          <p:nvPr/>
        </p:nvSpPr>
        <p:spPr>
          <a:xfrm>
            <a:off x="8615493" y="2042124"/>
            <a:ext cx="249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Logistic Regression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0530C1-8F9E-4834-AC49-DFD2CD31AE7D}"/>
              </a:ext>
            </a:extLst>
          </p:cNvPr>
          <p:cNvSpPr txBox="1"/>
          <p:nvPr/>
        </p:nvSpPr>
        <p:spPr>
          <a:xfrm>
            <a:off x="4559741" y="2021070"/>
            <a:ext cx="2050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Naïve Bayes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602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G2MCabCaseStudy</Template>
  <TotalTime>28</TotalTime>
  <Words>286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   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Faris Chaudhry</dc:creator>
  <cp:lastModifiedBy>Faris Chaudhry</cp:lastModifiedBy>
  <cp:revision>22</cp:revision>
  <dcterms:created xsi:type="dcterms:W3CDTF">2023-09-04T16:45:15Z</dcterms:created>
  <dcterms:modified xsi:type="dcterms:W3CDTF">2023-09-05T17:36:32Z</dcterms:modified>
</cp:coreProperties>
</file>