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8BABB-B655-4829-A16B-FCFCAFDFAA9E}" v="6" dt="2021-11-09T21:06:15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660"/>
  </p:normalViewPr>
  <p:slideViewPr>
    <p:cSldViewPr snapToGrid="0">
      <p:cViewPr varScale="1">
        <p:scale>
          <a:sx n="362" d="100"/>
          <a:sy n="362" d="100"/>
        </p:scale>
        <p:origin x="259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 Ahmad Shahrir, Ahmad Faris Durrani" userId="954f8fee-853d-473d-b74c-b345ae6d86a0" providerId="ADAL" clId="{0CD10800-2200-4CE2-91A6-BCB7AA2BF3A1}"/>
    <pc:docChg chg="modSld">
      <pc:chgData name="Bin Ahmad Shahrir, Ahmad Faris Durrani" userId="954f8fee-853d-473d-b74c-b345ae6d86a0" providerId="ADAL" clId="{0CD10800-2200-4CE2-91A6-BCB7AA2BF3A1}" dt="2021-11-10T18:56:27.274" v="9" actId="12789"/>
      <pc:docMkLst>
        <pc:docMk/>
      </pc:docMkLst>
      <pc:sldChg chg="modSp mod">
        <pc:chgData name="Bin Ahmad Shahrir, Ahmad Faris Durrani" userId="954f8fee-853d-473d-b74c-b345ae6d86a0" providerId="ADAL" clId="{0CD10800-2200-4CE2-91A6-BCB7AA2BF3A1}" dt="2021-11-10T18:56:27.274" v="9" actId="12789"/>
        <pc:sldMkLst>
          <pc:docMk/>
          <pc:sldMk cId="1890723997" sldId="256"/>
        </pc:sldMkLst>
        <pc:spChg chg="mod">
          <ac:chgData name="Bin Ahmad Shahrir, Ahmad Faris Durrani" userId="954f8fee-853d-473d-b74c-b345ae6d86a0" providerId="ADAL" clId="{0CD10800-2200-4CE2-91A6-BCB7AA2BF3A1}" dt="2021-11-10T18:56:27.274" v="9" actId="12789"/>
          <ac:spMkLst>
            <pc:docMk/>
            <pc:sldMk cId="1890723997" sldId="256"/>
            <ac:spMk id="13" creationId="{CFDD104E-47D7-4EDD-ACE7-AF9FDCFD3301}"/>
          </ac:spMkLst>
        </pc:spChg>
      </pc:sldChg>
    </pc:docChg>
  </pc:docChgLst>
  <pc:docChgLst>
    <pc:chgData name="Bin Ahmad Shahrir, Ahmad Faris Durrani" userId="954f8fee-853d-473d-b74c-b345ae6d86a0" providerId="ADAL" clId="{0EB8BABB-B655-4829-A16B-FCFCAFDFAA9E}"/>
    <pc:docChg chg="custSel modSld">
      <pc:chgData name="Bin Ahmad Shahrir, Ahmad Faris Durrani" userId="954f8fee-853d-473d-b74c-b345ae6d86a0" providerId="ADAL" clId="{0EB8BABB-B655-4829-A16B-FCFCAFDFAA9E}" dt="2021-11-09T21:07:42.807" v="44" actId="12789"/>
      <pc:docMkLst>
        <pc:docMk/>
      </pc:docMkLst>
      <pc:sldChg chg="addSp delSp modSp mod setBg">
        <pc:chgData name="Bin Ahmad Shahrir, Ahmad Faris Durrani" userId="954f8fee-853d-473d-b74c-b345ae6d86a0" providerId="ADAL" clId="{0EB8BABB-B655-4829-A16B-FCFCAFDFAA9E}" dt="2021-11-09T21:07:42.807" v="44" actId="12789"/>
        <pc:sldMkLst>
          <pc:docMk/>
          <pc:sldMk cId="1890723997" sldId="256"/>
        </pc:sldMkLst>
        <pc:spChg chg="del">
          <ac:chgData name="Bin Ahmad Shahrir, Ahmad Faris Durrani" userId="954f8fee-853d-473d-b74c-b345ae6d86a0" providerId="ADAL" clId="{0EB8BABB-B655-4829-A16B-FCFCAFDFAA9E}" dt="2021-11-09T21:04:36.882" v="0" actId="478"/>
          <ac:spMkLst>
            <pc:docMk/>
            <pc:sldMk cId="1890723997" sldId="256"/>
            <ac:spMk id="2" creationId="{BC5221C9-D166-4654-B907-23723C486960}"/>
          </ac:spMkLst>
        </pc:spChg>
        <pc:spChg chg="del">
          <ac:chgData name="Bin Ahmad Shahrir, Ahmad Faris Durrani" userId="954f8fee-853d-473d-b74c-b345ae6d86a0" providerId="ADAL" clId="{0EB8BABB-B655-4829-A16B-FCFCAFDFAA9E}" dt="2021-11-09T21:04:37.703" v="1" actId="478"/>
          <ac:spMkLst>
            <pc:docMk/>
            <pc:sldMk cId="1890723997" sldId="256"/>
            <ac:spMk id="3" creationId="{40C7D7F4-59C7-4431-80E8-30AE45DA3577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5:15.446" v="8" actId="478"/>
          <ac:spMkLst>
            <pc:docMk/>
            <pc:sldMk cId="1890723997" sldId="256"/>
            <ac:spMk id="4" creationId="{12D87283-DEF7-4567-900F-7A5328EB99A3}"/>
          </ac:spMkLst>
        </pc:spChg>
        <pc:spChg chg="add del">
          <ac:chgData name="Bin Ahmad Shahrir, Ahmad Faris Durrani" userId="954f8fee-853d-473d-b74c-b345ae6d86a0" providerId="ADAL" clId="{0EB8BABB-B655-4829-A16B-FCFCAFDFAA9E}" dt="2021-11-09T21:06:37.308" v="24" actId="478"/>
          <ac:spMkLst>
            <pc:docMk/>
            <pc:sldMk cId="1890723997" sldId="256"/>
            <ac:spMk id="10" creationId="{A04EAFA9-C0B1-46BE-B718-368F2F5CA785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7:03.271" v="27" actId="478"/>
          <ac:spMkLst>
            <pc:docMk/>
            <pc:sldMk cId="1890723997" sldId="256"/>
            <ac:spMk id="11" creationId="{8E6F372D-A0C4-4878-B6C0-178FB4C1835C}"/>
          </ac:spMkLst>
        </pc:spChg>
        <pc:spChg chg="add del mod">
          <ac:chgData name="Bin Ahmad Shahrir, Ahmad Faris Durrani" userId="954f8fee-853d-473d-b74c-b345ae6d86a0" providerId="ADAL" clId="{0EB8BABB-B655-4829-A16B-FCFCAFDFAA9E}" dt="2021-11-09T21:07:04.022" v="28" actId="478"/>
          <ac:spMkLst>
            <pc:docMk/>
            <pc:sldMk cId="1890723997" sldId="256"/>
            <ac:spMk id="12" creationId="{DFF1B23A-4E71-46AB-BCDC-9AB93CBAD12C}"/>
          </ac:spMkLst>
        </pc:spChg>
        <pc:spChg chg="add mod">
          <ac:chgData name="Bin Ahmad Shahrir, Ahmad Faris Durrani" userId="954f8fee-853d-473d-b74c-b345ae6d86a0" providerId="ADAL" clId="{0EB8BABB-B655-4829-A16B-FCFCAFDFAA9E}" dt="2021-11-09T21:07:42.807" v="44" actId="12789"/>
          <ac:spMkLst>
            <pc:docMk/>
            <pc:sldMk cId="1890723997" sldId="256"/>
            <ac:spMk id="13" creationId="{CFDD104E-47D7-4EDD-ACE7-AF9FDCFD3301}"/>
          </ac:spMkLst>
        </pc:spChg>
        <pc:cxnChg chg="add del mod">
          <ac:chgData name="Bin Ahmad Shahrir, Ahmad Faris Durrani" userId="954f8fee-853d-473d-b74c-b345ae6d86a0" providerId="ADAL" clId="{0EB8BABB-B655-4829-A16B-FCFCAFDFAA9E}" dt="2021-11-09T21:07:19.294" v="35" actId="478"/>
          <ac:cxnSpMkLst>
            <pc:docMk/>
            <pc:sldMk cId="1890723997" sldId="256"/>
            <ac:cxnSpMk id="6" creationId="{18EE2858-A20B-42E2-B39B-1EB6D713BDFB}"/>
          </ac:cxnSpMkLst>
        </pc:cxnChg>
        <pc:cxnChg chg="add del mod">
          <ac:chgData name="Bin Ahmad Shahrir, Ahmad Faris Durrani" userId="954f8fee-853d-473d-b74c-b345ae6d86a0" providerId="ADAL" clId="{0EB8BABB-B655-4829-A16B-FCFCAFDFAA9E}" dt="2021-11-09T21:07:18.563" v="34" actId="478"/>
          <ac:cxnSpMkLst>
            <pc:docMk/>
            <pc:sldMk cId="1890723997" sldId="256"/>
            <ac:cxnSpMk id="7" creationId="{939D103B-BE73-4A20-B909-988151344F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90AF-9406-4728-9C06-C25B5621831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E682-74E1-4187-A931-F0080C8F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7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DD104E-47D7-4EDD-ACE7-AF9FDCFD3301}"/>
              </a:ext>
            </a:extLst>
          </p:cNvPr>
          <p:cNvSpPr/>
          <p:nvPr/>
        </p:nvSpPr>
        <p:spPr>
          <a:xfrm>
            <a:off x="412124" y="1311"/>
            <a:ext cx="1004553" cy="1826179"/>
          </a:xfrm>
          <a:custGeom>
            <a:avLst/>
            <a:gdLst>
              <a:gd name="connsiteX0" fmla="*/ 205740 w 411480"/>
              <a:gd name="connsiteY0" fmla="*/ 0 h 748030"/>
              <a:gd name="connsiteX1" fmla="*/ 411480 w 411480"/>
              <a:gd name="connsiteY1" fmla="*/ 748030 h 748030"/>
              <a:gd name="connsiteX2" fmla="*/ 205740 w 411480"/>
              <a:gd name="connsiteY2" fmla="*/ 510540 h 748030"/>
              <a:gd name="connsiteX3" fmla="*/ 0 w 411480"/>
              <a:gd name="connsiteY3" fmla="*/ 746760 h 748030"/>
              <a:gd name="connsiteX4" fmla="*/ 205740 w 411480"/>
              <a:gd name="connsiteY4" fmla="*/ 0 h 74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" h="748030">
                <a:moveTo>
                  <a:pt x="205740" y="0"/>
                </a:moveTo>
                <a:lnTo>
                  <a:pt x="411480" y="748030"/>
                </a:lnTo>
                <a:lnTo>
                  <a:pt x="205740" y="510540"/>
                </a:lnTo>
                <a:lnTo>
                  <a:pt x="0" y="746760"/>
                </a:lnTo>
                <a:lnTo>
                  <a:pt x="20574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Ahmad Shahrir, Ahmad Faris Durrani</dc:creator>
  <cp:lastModifiedBy>Bin Ahmad Shahrir, Ahmad Faris Durrani</cp:lastModifiedBy>
  <cp:revision>1</cp:revision>
  <dcterms:created xsi:type="dcterms:W3CDTF">2021-11-09T21:03:13Z</dcterms:created>
  <dcterms:modified xsi:type="dcterms:W3CDTF">2021-11-10T18:56:27Z</dcterms:modified>
</cp:coreProperties>
</file>