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A1A89-EBF5-4CB7-B66D-D9C98733EBEC}" v="3" dt="2021-11-13T19:36:14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60"/>
  </p:normalViewPr>
  <p:slideViewPr>
    <p:cSldViewPr snapToGrid="0">
      <p:cViewPr varScale="1">
        <p:scale>
          <a:sx n="362" d="100"/>
          <a:sy n="362" d="100"/>
        </p:scale>
        <p:origin x="259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 Ahmad Shahrir, Ahmad Faris Durrani" userId="954f8fee-853d-473d-b74c-b345ae6d86a0" providerId="ADAL" clId="{0EB8BABB-B655-4829-A16B-FCFCAFDFAA9E}"/>
    <pc:docChg chg="custSel modSld">
      <pc:chgData name="Bin Ahmad Shahrir, Ahmad Faris Durrani" userId="954f8fee-853d-473d-b74c-b345ae6d86a0" providerId="ADAL" clId="{0EB8BABB-B655-4829-A16B-FCFCAFDFAA9E}" dt="2021-11-09T21:07:42.807" v="44" actId="12789"/>
      <pc:docMkLst>
        <pc:docMk/>
      </pc:docMkLst>
      <pc:sldChg chg="addSp delSp modSp mod setBg">
        <pc:chgData name="Bin Ahmad Shahrir, Ahmad Faris Durrani" userId="954f8fee-853d-473d-b74c-b345ae6d86a0" providerId="ADAL" clId="{0EB8BABB-B655-4829-A16B-FCFCAFDFAA9E}" dt="2021-11-09T21:07:42.807" v="44" actId="12789"/>
        <pc:sldMkLst>
          <pc:docMk/>
          <pc:sldMk cId="1890723997" sldId="256"/>
        </pc:sldMkLst>
        <pc:spChg chg="del">
          <ac:chgData name="Bin Ahmad Shahrir, Ahmad Faris Durrani" userId="954f8fee-853d-473d-b74c-b345ae6d86a0" providerId="ADAL" clId="{0EB8BABB-B655-4829-A16B-FCFCAFDFAA9E}" dt="2021-11-09T21:04:36.882" v="0" actId="478"/>
          <ac:spMkLst>
            <pc:docMk/>
            <pc:sldMk cId="1890723997" sldId="256"/>
            <ac:spMk id="2" creationId="{BC5221C9-D166-4654-B907-23723C486960}"/>
          </ac:spMkLst>
        </pc:spChg>
        <pc:spChg chg="del">
          <ac:chgData name="Bin Ahmad Shahrir, Ahmad Faris Durrani" userId="954f8fee-853d-473d-b74c-b345ae6d86a0" providerId="ADAL" clId="{0EB8BABB-B655-4829-A16B-FCFCAFDFAA9E}" dt="2021-11-09T21:04:37.703" v="1" actId="478"/>
          <ac:spMkLst>
            <pc:docMk/>
            <pc:sldMk cId="1890723997" sldId="256"/>
            <ac:spMk id="3" creationId="{40C7D7F4-59C7-4431-80E8-30AE45DA3577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5:15.446" v="8" actId="478"/>
          <ac:spMkLst>
            <pc:docMk/>
            <pc:sldMk cId="1890723997" sldId="256"/>
            <ac:spMk id="4" creationId="{12D87283-DEF7-4567-900F-7A5328EB99A3}"/>
          </ac:spMkLst>
        </pc:spChg>
        <pc:spChg chg="add del">
          <ac:chgData name="Bin Ahmad Shahrir, Ahmad Faris Durrani" userId="954f8fee-853d-473d-b74c-b345ae6d86a0" providerId="ADAL" clId="{0EB8BABB-B655-4829-A16B-FCFCAFDFAA9E}" dt="2021-11-09T21:06:37.308" v="24" actId="478"/>
          <ac:spMkLst>
            <pc:docMk/>
            <pc:sldMk cId="1890723997" sldId="256"/>
            <ac:spMk id="10" creationId="{A04EAFA9-C0B1-46BE-B718-368F2F5CA785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3.271" v="27" actId="478"/>
          <ac:spMkLst>
            <pc:docMk/>
            <pc:sldMk cId="1890723997" sldId="256"/>
            <ac:spMk id="11" creationId="{8E6F372D-A0C4-4878-B6C0-178FB4C1835C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4.022" v="28" actId="478"/>
          <ac:spMkLst>
            <pc:docMk/>
            <pc:sldMk cId="1890723997" sldId="256"/>
            <ac:spMk id="12" creationId="{DFF1B23A-4E71-46AB-BCDC-9AB93CBAD12C}"/>
          </ac:spMkLst>
        </pc:spChg>
        <pc:spChg chg="add mod">
          <ac:chgData name="Bin Ahmad Shahrir, Ahmad Faris Durrani" userId="954f8fee-853d-473d-b74c-b345ae6d86a0" providerId="ADAL" clId="{0EB8BABB-B655-4829-A16B-FCFCAFDFAA9E}" dt="2021-11-09T21:07:42.807" v="44" actId="12789"/>
          <ac:spMkLst>
            <pc:docMk/>
            <pc:sldMk cId="1890723997" sldId="256"/>
            <ac:spMk id="13" creationId="{CFDD104E-47D7-4EDD-ACE7-AF9FDCFD3301}"/>
          </ac:spMkLst>
        </pc:spChg>
        <pc:cxnChg chg="add del mod">
          <ac:chgData name="Bin Ahmad Shahrir, Ahmad Faris Durrani" userId="954f8fee-853d-473d-b74c-b345ae6d86a0" providerId="ADAL" clId="{0EB8BABB-B655-4829-A16B-FCFCAFDFAA9E}" dt="2021-11-09T21:07:19.294" v="35" actId="478"/>
          <ac:cxnSpMkLst>
            <pc:docMk/>
            <pc:sldMk cId="1890723997" sldId="256"/>
            <ac:cxnSpMk id="6" creationId="{18EE2858-A20B-42E2-B39B-1EB6D713BDFB}"/>
          </ac:cxnSpMkLst>
        </pc:cxnChg>
        <pc:cxnChg chg="add del mod">
          <ac:chgData name="Bin Ahmad Shahrir, Ahmad Faris Durrani" userId="954f8fee-853d-473d-b74c-b345ae6d86a0" providerId="ADAL" clId="{0EB8BABB-B655-4829-A16B-FCFCAFDFAA9E}" dt="2021-11-09T21:07:18.563" v="34" actId="478"/>
          <ac:cxnSpMkLst>
            <pc:docMk/>
            <pc:sldMk cId="1890723997" sldId="256"/>
            <ac:cxnSpMk id="7" creationId="{939D103B-BE73-4A20-B909-988151344FE0}"/>
          </ac:cxnSpMkLst>
        </pc:cxnChg>
      </pc:sldChg>
    </pc:docChg>
  </pc:docChgLst>
  <pc:docChgLst>
    <pc:chgData name="Bin Ahmad Shahrir, Ahmad Faris Durrani" userId="954f8fee-853d-473d-b74c-b345ae6d86a0" providerId="ADAL" clId="{E5BA1A89-EBF5-4CB7-B66D-D9C98733EBEC}"/>
    <pc:docChg chg="addSld delSld modSld sldOrd">
      <pc:chgData name="Bin Ahmad Shahrir, Ahmad Faris Durrani" userId="954f8fee-853d-473d-b74c-b345ae6d86a0" providerId="ADAL" clId="{E5BA1A89-EBF5-4CB7-B66D-D9C98733EBEC}" dt="2021-11-13T19:37:29.913" v="8" actId="208"/>
      <pc:docMkLst>
        <pc:docMk/>
      </pc:docMkLst>
      <pc:sldChg chg="add del setBg">
        <pc:chgData name="Bin Ahmad Shahrir, Ahmad Faris Durrani" userId="954f8fee-853d-473d-b74c-b345ae6d86a0" providerId="ADAL" clId="{E5BA1A89-EBF5-4CB7-B66D-D9C98733EBEC}" dt="2021-11-13T19:36:11.928" v="1"/>
        <pc:sldMkLst>
          <pc:docMk/>
          <pc:sldMk cId="2335865882" sldId="257"/>
        </pc:sldMkLst>
      </pc:sldChg>
      <pc:sldChg chg="add del">
        <pc:chgData name="Bin Ahmad Shahrir, Ahmad Faris Durrani" userId="954f8fee-853d-473d-b74c-b345ae6d86a0" providerId="ADAL" clId="{E5BA1A89-EBF5-4CB7-B66D-D9C98733EBEC}" dt="2021-11-13T19:36:17.396" v="3" actId="47"/>
        <pc:sldMkLst>
          <pc:docMk/>
          <pc:sldMk cId="2999343507" sldId="258"/>
        </pc:sldMkLst>
      </pc:sldChg>
      <pc:sldChg chg="modSp add mod ord">
        <pc:chgData name="Bin Ahmad Shahrir, Ahmad Faris Durrani" userId="954f8fee-853d-473d-b74c-b345ae6d86a0" providerId="ADAL" clId="{E5BA1A89-EBF5-4CB7-B66D-D9C98733EBEC}" dt="2021-11-13T19:37:29.913" v="8" actId="208"/>
        <pc:sldMkLst>
          <pc:docMk/>
          <pc:sldMk cId="3770827803" sldId="258"/>
        </pc:sldMkLst>
        <pc:spChg chg="mod">
          <ac:chgData name="Bin Ahmad Shahrir, Ahmad Faris Durrani" userId="954f8fee-853d-473d-b74c-b345ae6d86a0" providerId="ADAL" clId="{E5BA1A89-EBF5-4CB7-B66D-D9C98733EBEC}" dt="2021-11-13T19:37:29.913" v="8" actId="208"/>
          <ac:spMkLst>
            <pc:docMk/>
            <pc:sldMk cId="3770827803" sldId="258"/>
            <ac:spMk id="13" creationId="{CFDD104E-47D7-4EDD-ACE7-AF9FDCFD33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90AF-9406-4728-9C06-C25B5621831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92760" y="147900"/>
            <a:ext cx="843280" cy="153300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12124" y="1311"/>
            <a:ext cx="1004553" cy="1826179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40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92760" y="147900"/>
            <a:ext cx="843280" cy="153300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Ahmad Shahrir, Ahmad Faris Durrani</dc:creator>
  <cp:lastModifiedBy>Bin Ahmad Shahrir, Ahmad Faris Durrani</cp:lastModifiedBy>
  <cp:revision>1</cp:revision>
  <dcterms:created xsi:type="dcterms:W3CDTF">2021-11-09T21:03:13Z</dcterms:created>
  <dcterms:modified xsi:type="dcterms:W3CDTF">2021-11-13T19:37:30Z</dcterms:modified>
</cp:coreProperties>
</file>